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4" r:id="rId1"/>
  </p:sldMasterIdLst>
  <p:notesMasterIdLst>
    <p:notesMasterId r:id="rId22"/>
  </p:notesMasterIdLst>
  <p:handoutMasterIdLst>
    <p:handoutMasterId r:id="rId23"/>
  </p:handoutMasterIdLst>
  <p:sldIdLst>
    <p:sldId id="2141413493" r:id="rId2"/>
    <p:sldId id="2141413487" r:id="rId3"/>
    <p:sldId id="2141413488" r:id="rId4"/>
    <p:sldId id="2141413482" r:id="rId5"/>
    <p:sldId id="2141413505" r:id="rId6"/>
    <p:sldId id="2141413481" r:id="rId7"/>
    <p:sldId id="2141413442" r:id="rId8"/>
    <p:sldId id="2141413480" r:id="rId9"/>
    <p:sldId id="2141413489" r:id="rId10"/>
    <p:sldId id="2141413490" r:id="rId11"/>
    <p:sldId id="2141413495" r:id="rId12"/>
    <p:sldId id="2141413496" r:id="rId13"/>
    <p:sldId id="2141413497" r:id="rId14"/>
    <p:sldId id="2141413498" r:id="rId15"/>
    <p:sldId id="2141413499" r:id="rId16"/>
    <p:sldId id="2141413500" r:id="rId17"/>
    <p:sldId id="2141413501" r:id="rId18"/>
    <p:sldId id="2141413503" r:id="rId19"/>
    <p:sldId id="2141413504" r:id="rId20"/>
    <p:sldId id="214141349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CB9A"/>
    <a:srgbClr val="B62844"/>
    <a:srgbClr val="A84259"/>
    <a:srgbClr val="9C0902"/>
    <a:srgbClr val="211F39"/>
    <a:srgbClr val="242D34"/>
    <a:srgbClr val="E10B03"/>
    <a:srgbClr val="66FFFF"/>
    <a:srgbClr val="E1313C"/>
    <a:srgbClr val="F098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FC4D35-EB90-412D-B0E6-BCEA54B5E6EF}" v="106" dt="2025-02-10T17:51:54.5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99" autoAdjust="0"/>
    <p:restoredTop sz="96076" autoAdjust="0"/>
  </p:normalViewPr>
  <p:slideViewPr>
    <p:cSldViewPr snapToGrid="0">
      <p:cViewPr varScale="1">
        <p:scale>
          <a:sx n="99" d="100"/>
          <a:sy n="99" d="100"/>
        </p:scale>
        <p:origin x="900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84"/>
    </p:cViewPr>
  </p:sorterViewPr>
  <p:notesViewPr>
    <p:cSldViewPr snapToGrid="0">
      <p:cViewPr varScale="1">
        <p:scale>
          <a:sx n="78" d="100"/>
          <a:sy n="78" d="100"/>
        </p:scale>
        <p:origin x="31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8D-4AA3-B5FB-408F23BE10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9"/>
        <c:overlap val="-48"/>
        <c:axId val="562656512"/>
        <c:axId val="562657472"/>
      </c:barChart>
      <c:catAx>
        <c:axId val="562656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2657472"/>
        <c:crosses val="autoZero"/>
        <c:auto val="1"/>
        <c:lblAlgn val="ctr"/>
        <c:lblOffset val="100"/>
        <c:noMultiLvlLbl val="0"/>
      </c:catAx>
      <c:valAx>
        <c:axId val="5626574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2656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2025-02-10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10-02-2025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9FD4D2-547E-7D3A-75DD-39AD30F618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4"/>
            <a:ext cx="6096000" cy="6858004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628979" y="1451610"/>
            <a:ext cx="5233940" cy="3131819"/>
          </a:xfrm>
        </p:spPr>
        <p:txBody>
          <a:bodyPr anchor="ctr">
            <a:normAutofit/>
          </a:bodyPr>
          <a:lstStyle>
            <a:lvl1pPr algn="l">
              <a:defRPr sz="6000" b="1">
                <a:solidFill>
                  <a:schemeClr val="tx2"/>
                </a:solidFill>
                <a:latin typeface="Britannic Bold" panose="020B0903060703020204" pitchFamily="34" charset="0"/>
                <a:ea typeface="Cascadia Code" panose="020B0609020000020004" pitchFamily="49" charset="0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628978" y="5696668"/>
            <a:ext cx="5233940" cy="434566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5404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0172276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EF0A5EE-E00C-841D-C535-1C7EB2CC02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82936" y="522077"/>
            <a:ext cx="3967894" cy="5645346"/>
          </a:xfrm>
          <a:prstGeom prst="roundRect">
            <a:avLst>
              <a:gd name="adj" fmla="val 50000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1959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380247"/>
            <a:ext cx="5610131" cy="6065822"/>
          </a:xfrm>
          <a:prstGeom prst="round2DiagRect">
            <a:avLst>
              <a:gd name="adj1" fmla="val 10050"/>
              <a:gd name="adj2" fmla="val 18236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2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61533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9299" y="334979"/>
            <a:ext cx="5706701" cy="6201966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7318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>
              <a:defRPr sz="3600">
                <a:latin typeface="Britannic Bold" panose="020B0903060703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178680"/>
            <a:ext cx="12191999" cy="267932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01439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2874064"/>
            <a:ext cx="11685793" cy="890953"/>
          </a:xfrm>
        </p:spPr>
        <p:txBody>
          <a:bodyPr>
            <a:normAutofit/>
          </a:bodyPr>
          <a:lstStyle>
            <a:lvl1pPr algn="ctr">
              <a:defRPr sz="3600">
                <a:latin typeface="Britannic Bold" panose="020B0903060703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267932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5192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6726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415378" cy="6858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16703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4829174" cy="6858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58F6D4E2-AEE9-0349-2CBD-9D1291958D8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43499" y="3344120"/>
            <a:ext cx="3228975" cy="314325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C94B234C-55C0-DD22-45B0-6061F694EB7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10599" y="3344120"/>
            <a:ext cx="3228975" cy="314325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2790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76622" y="0"/>
            <a:ext cx="5415378" cy="6858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18090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0153359" cy="890953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50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962" y="1032564"/>
            <a:ext cx="6771474" cy="890953"/>
          </a:xfrm>
        </p:spPr>
        <p:txBody>
          <a:bodyPr>
            <a:normAutofit/>
          </a:bodyPr>
          <a:lstStyle>
            <a:lvl1pPr algn="ct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823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3" y="210454"/>
            <a:ext cx="10719547" cy="875396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508623F-9BC4-B744-B81D-CFF8361329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19134" y="839898"/>
            <a:ext cx="5242064" cy="5249298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3" y="210454"/>
            <a:ext cx="10719547" cy="875396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508623F-9BC4-B744-B81D-CFF8361329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98426" y="0"/>
            <a:ext cx="4661150" cy="6858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4819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9D01EBE-7226-C3CA-8EDE-EFD406955B03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3" cy="890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123124"/>
            <a:ext cx="11685793" cy="528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5079960-28DF-1389-D3BF-D49FE54E41AD}"/>
              </a:ext>
            </a:extLst>
          </p:cNvPr>
          <p:cNvSpPr/>
          <p:nvPr userDrawn="1"/>
        </p:nvSpPr>
        <p:spPr bwMode="auto">
          <a:xfrm>
            <a:off x="8092659" y="4270985"/>
            <a:ext cx="2401703" cy="2401700"/>
          </a:xfrm>
          <a:custGeom>
            <a:avLst/>
            <a:gdLst>
              <a:gd name="connsiteX0" fmla="*/ 1243667 w 2932788"/>
              <a:gd name="connsiteY0" fmla="*/ 2917337 h 2932786"/>
              <a:gd name="connsiteX1" fmla="*/ 1689122 w 2932788"/>
              <a:gd name="connsiteY1" fmla="*/ 2917337 h 2932786"/>
              <a:gd name="connsiteX2" fmla="*/ 1466395 w 2932788"/>
              <a:gd name="connsiteY2" fmla="*/ 2932786 h 2932786"/>
              <a:gd name="connsiteX3" fmla="*/ 1243667 w 2932788"/>
              <a:gd name="connsiteY3" fmla="*/ 2917337 h 2932786"/>
              <a:gd name="connsiteX4" fmla="*/ 844560 w 2932788"/>
              <a:gd name="connsiteY4" fmla="*/ 2798892 h 2932786"/>
              <a:gd name="connsiteX5" fmla="*/ 2094121 w 2932788"/>
              <a:gd name="connsiteY5" fmla="*/ 2798892 h 2932786"/>
              <a:gd name="connsiteX6" fmla="*/ 2058756 w 2932788"/>
              <a:gd name="connsiteY6" fmla="*/ 2809192 h 2932786"/>
              <a:gd name="connsiteX7" fmla="*/ 879925 w 2932788"/>
              <a:gd name="connsiteY7" fmla="*/ 2809192 h 2932786"/>
              <a:gd name="connsiteX8" fmla="*/ 844560 w 2932788"/>
              <a:gd name="connsiteY8" fmla="*/ 2798892 h 2932786"/>
              <a:gd name="connsiteX9" fmla="*/ 633420 w 2932788"/>
              <a:gd name="connsiteY9" fmla="*/ 2675298 h 2932786"/>
              <a:gd name="connsiteX10" fmla="*/ 2299368 w 2932788"/>
              <a:gd name="connsiteY10" fmla="*/ 2675298 h 2932786"/>
              <a:gd name="connsiteX11" fmla="*/ 2275904 w 2932788"/>
              <a:gd name="connsiteY11" fmla="*/ 2693323 h 2932786"/>
              <a:gd name="connsiteX12" fmla="*/ 656884 w 2932788"/>
              <a:gd name="connsiteY12" fmla="*/ 2693323 h 2932786"/>
              <a:gd name="connsiteX13" fmla="*/ 633420 w 2932788"/>
              <a:gd name="connsiteY13" fmla="*/ 2675298 h 2932786"/>
              <a:gd name="connsiteX14" fmla="*/ 481503 w 2932788"/>
              <a:gd name="connsiteY14" fmla="*/ 2551704 h 2932786"/>
              <a:gd name="connsiteX15" fmla="*/ 2453860 w 2932788"/>
              <a:gd name="connsiteY15" fmla="*/ 2551704 h 2932786"/>
              <a:gd name="connsiteX16" fmla="*/ 2436250 w 2932788"/>
              <a:gd name="connsiteY16" fmla="*/ 2569729 h 2932786"/>
              <a:gd name="connsiteX17" fmla="*/ 499113 w 2932788"/>
              <a:gd name="connsiteY17" fmla="*/ 2569729 h 2932786"/>
              <a:gd name="connsiteX18" fmla="*/ 481503 w 2932788"/>
              <a:gd name="connsiteY18" fmla="*/ 2551704 h 2932786"/>
              <a:gd name="connsiteX19" fmla="*/ 357909 w 2932788"/>
              <a:gd name="connsiteY19" fmla="*/ 2428110 h 2932786"/>
              <a:gd name="connsiteX20" fmla="*/ 2574881 w 2932788"/>
              <a:gd name="connsiteY20" fmla="*/ 2428110 h 2932786"/>
              <a:gd name="connsiteX21" fmla="*/ 2557286 w 2932788"/>
              <a:gd name="connsiteY21" fmla="*/ 2446135 h 2932786"/>
              <a:gd name="connsiteX22" fmla="*/ 375504 w 2932788"/>
              <a:gd name="connsiteY22" fmla="*/ 2446135 h 2932786"/>
              <a:gd name="connsiteX23" fmla="*/ 357909 w 2932788"/>
              <a:gd name="connsiteY23" fmla="*/ 2428110 h 2932786"/>
              <a:gd name="connsiteX24" fmla="*/ 265213 w 2932788"/>
              <a:gd name="connsiteY24" fmla="*/ 2312240 h 2932786"/>
              <a:gd name="connsiteX25" fmla="*/ 2670150 w 2932788"/>
              <a:gd name="connsiteY25" fmla="*/ 2312240 h 2932786"/>
              <a:gd name="connsiteX26" fmla="*/ 2658419 w 2932788"/>
              <a:gd name="connsiteY26" fmla="*/ 2330265 h 2932786"/>
              <a:gd name="connsiteX27" fmla="*/ 276944 w 2932788"/>
              <a:gd name="connsiteY27" fmla="*/ 2330265 h 2932786"/>
              <a:gd name="connsiteX28" fmla="*/ 265213 w 2932788"/>
              <a:gd name="connsiteY28" fmla="*/ 2312240 h 2932786"/>
              <a:gd name="connsiteX29" fmla="*/ 187967 w 2932788"/>
              <a:gd name="connsiteY29" fmla="*/ 2188646 h 2932786"/>
              <a:gd name="connsiteX30" fmla="*/ 2744823 w 2932788"/>
              <a:gd name="connsiteY30" fmla="*/ 2188646 h 2932786"/>
              <a:gd name="connsiteX31" fmla="*/ 2733094 w 2932788"/>
              <a:gd name="connsiteY31" fmla="*/ 2206671 h 2932786"/>
              <a:gd name="connsiteX32" fmla="*/ 199696 w 2932788"/>
              <a:gd name="connsiteY32" fmla="*/ 2206671 h 2932786"/>
              <a:gd name="connsiteX33" fmla="*/ 187967 w 2932788"/>
              <a:gd name="connsiteY33" fmla="*/ 2188646 h 2932786"/>
              <a:gd name="connsiteX34" fmla="*/ 131320 w 2932788"/>
              <a:gd name="connsiteY34" fmla="*/ 2065052 h 2932786"/>
              <a:gd name="connsiteX35" fmla="*/ 2804044 w 2932788"/>
              <a:gd name="connsiteY35" fmla="*/ 2065052 h 2932786"/>
              <a:gd name="connsiteX36" fmla="*/ 2798183 w 2932788"/>
              <a:gd name="connsiteY36" fmla="*/ 2083077 h 2932786"/>
              <a:gd name="connsiteX37" fmla="*/ 137181 w 2932788"/>
              <a:gd name="connsiteY37" fmla="*/ 2083077 h 2932786"/>
              <a:gd name="connsiteX38" fmla="*/ 131320 w 2932788"/>
              <a:gd name="connsiteY38" fmla="*/ 2065052 h 2932786"/>
              <a:gd name="connsiteX39" fmla="*/ 77246 w 2932788"/>
              <a:gd name="connsiteY39" fmla="*/ 1941457 h 2932786"/>
              <a:gd name="connsiteX40" fmla="*/ 2863994 w 2932788"/>
              <a:gd name="connsiteY40" fmla="*/ 1941457 h 2932786"/>
              <a:gd name="connsiteX41" fmla="*/ 2858115 w 2932788"/>
              <a:gd name="connsiteY41" fmla="*/ 1959482 h 2932786"/>
              <a:gd name="connsiteX42" fmla="*/ 83125 w 2932788"/>
              <a:gd name="connsiteY42" fmla="*/ 1959482 h 2932786"/>
              <a:gd name="connsiteX43" fmla="*/ 77246 w 2932788"/>
              <a:gd name="connsiteY43" fmla="*/ 1941457 h 2932786"/>
              <a:gd name="connsiteX44" fmla="*/ 41198 w 2932788"/>
              <a:gd name="connsiteY44" fmla="*/ 1825589 h 2932786"/>
              <a:gd name="connsiteX45" fmla="*/ 2891590 w 2932788"/>
              <a:gd name="connsiteY45" fmla="*/ 1825589 h 2932786"/>
              <a:gd name="connsiteX46" fmla="*/ 2885725 w 2932788"/>
              <a:gd name="connsiteY46" fmla="*/ 1843614 h 2932786"/>
              <a:gd name="connsiteX47" fmla="*/ 47063 w 2932788"/>
              <a:gd name="connsiteY47" fmla="*/ 1843614 h 2932786"/>
              <a:gd name="connsiteX48" fmla="*/ 41198 w 2932788"/>
              <a:gd name="connsiteY48" fmla="*/ 1825589 h 2932786"/>
              <a:gd name="connsiteX49" fmla="*/ 18025 w 2932788"/>
              <a:gd name="connsiteY49" fmla="*/ 1701995 h 2932786"/>
              <a:gd name="connsiteX50" fmla="*/ 2920641 w 2932788"/>
              <a:gd name="connsiteY50" fmla="*/ 1701995 h 2932786"/>
              <a:gd name="connsiteX51" fmla="*/ 2914765 w 2932788"/>
              <a:gd name="connsiteY51" fmla="*/ 1720020 h 2932786"/>
              <a:gd name="connsiteX52" fmla="*/ 23901 w 2932788"/>
              <a:gd name="connsiteY52" fmla="*/ 1720020 h 2932786"/>
              <a:gd name="connsiteX53" fmla="*/ 18025 w 2932788"/>
              <a:gd name="connsiteY53" fmla="*/ 1701995 h 2932786"/>
              <a:gd name="connsiteX54" fmla="*/ 7725 w 2932788"/>
              <a:gd name="connsiteY54" fmla="*/ 1578401 h 2932786"/>
              <a:gd name="connsiteX55" fmla="*/ 2927638 w 2932788"/>
              <a:gd name="connsiteY55" fmla="*/ 1578401 h 2932786"/>
              <a:gd name="connsiteX56" fmla="*/ 2927638 w 2932788"/>
              <a:gd name="connsiteY56" fmla="*/ 1596426 h 2932786"/>
              <a:gd name="connsiteX57" fmla="*/ 7725 w 2932788"/>
              <a:gd name="connsiteY57" fmla="*/ 1596426 h 2932786"/>
              <a:gd name="connsiteX58" fmla="*/ 7725 w 2932788"/>
              <a:gd name="connsiteY58" fmla="*/ 1578401 h 2932786"/>
              <a:gd name="connsiteX59" fmla="*/ 0 w 2932788"/>
              <a:gd name="connsiteY59" fmla="*/ 1459956 h 2932786"/>
              <a:gd name="connsiteX60" fmla="*/ 2932788 w 2932788"/>
              <a:gd name="connsiteY60" fmla="*/ 1459956 h 2932786"/>
              <a:gd name="connsiteX61" fmla="*/ 2932788 w 2932788"/>
              <a:gd name="connsiteY61" fmla="*/ 1466394 h 2932786"/>
              <a:gd name="connsiteX62" fmla="*/ 2932788 w 2932788"/>
              <a:gd name="connsiteY62" fmla="*/ 1472831 h 2932786"/>
              <a:gd name="connsiteX63" fmla="*/ 0 w 2932788"/>
              <a:gd name="connsiteY63" fmla="*/ 1472831 h 2932786"/>
              <a:gd name="connsiteX64" fmla="*/ 0 w 2932788"/>
              <a:gd name="connsiteY64" fmla="*/ 1466394 h 2932786"/>
              <a:gd name="connsiteX65" fmla="*/ 0 w 2932788"/>
              <a:gd name="connsiteY65" fmla="*/ 1459956 h 2932786"/>
              <a:gd name="connsiteX66" fmla="*/ 7725 w 2932788"/>
              <a:gd name="connsiteY66" fmla="*/ 1338936 h 2932786"/>
              <a:gd name="connsiteX67" fmla="*/ 2927638 w 2932788"/>
              <a:gd name="connsiteY67" fmla="*/ 1338936 h 2932786"/>
              <a:gd name="connsiteX68" fmla="*/ 2927638 w 2932788"/>
              <a:gd name="connsiteY68" fmla="*/ 1354385 h 2932786"/>
              <a:gd name="connsiteX69" fmla="*/ 7725 w 2932788"/>
              <a:gd name="connsiteY69" fmla="*/ 1354385 h 2932786"/>
              <a:gd name="connsiteX70" fmla="*/ 7725 w 2932788"/>
              <a:gd name="connsiteY70" fmla="*/ 1338936 h 2932786"/>
              <a:gd name="connsiteX71" fmla="*/ 23901 w 2932788"/>
              <a:gd name="connsiteY71" fmla="*/ 1215342 h 2932786"/>
              <a:gd name="connsiteX72" fmla="*/ 2914765 w 2932788"/>
              <a:gd name="connsiteY72" fmla="*/ 1215342 h 2932786"/>
              <a:gd name="connsiteX73" fmla="*/ 2920641 w 2932788"/>
              <a:gd name="connsiteY73" fmla="*/ 1233367 h 2932786"/>
              <a:gd name="connsiteX74" fmla="*/ 18025 w 2932788"/>
              <a:gd name="connsiteY74" fmla="*/ 1233367 h 2932786"/>
              <a:gd name="connsiteX75" fmla="*/ 23901 w 2932788"/>
              <a:gd name="connsiteY75" fmla="*/ 1215342 h 2932786"/>
              <a:gd name="connsiteX76" fmla="*/ 47063 w 2932788"/>
              <a:gd name="connsiteY76" fmla="*/ 1091748 h 2932786"/>
              <a:gd name="connsiteX77" fmla="*/ 2885725 w 2932788"/>
              <a:gd name="connsiteY77" fmla="*/ 1091748 h 2932786"/>
              <a:gd name="connsiteX78" fmla="*/ 2891590 w 2932788"/>
              <a:gd name="connsiteY78" fmla="*/ 1109773 h 2932786"/>
              <a:gd name="connsiteX79" fmla="*/ 41198 w 2932788"/>
              <a:gd name="connsiteY79" fmla="*/ 1109773 h 2932786"/>
              <a:gd name="connsiteX80" fmla="*/ 47063 w 2932788"/>
              <a:gd name="connsiteY80" fmla="*/ 1091748 h 2932786"/>
              <a:gd name="connsiteX81" fmla="*/ 83125 w 2932788"/>
              <a:gd name="connsiteY81" fmla="*/ 973304 h 2932786"/>
              <a:gd name="connsiteX82" fmla="*/ 2858115 w 2932788"/>
              <a:gd name="connsiteY82" fmla="*/ 973304 h 2932786"/>
              <a:gd name="connsiteX83" fmla="*/ 2863994 w 2932788"/>
              <a:gd name="connsiteY83" fmla="*/ 991329 h 2932786"/>
              <a:gd name="connsiteX84" fmla="*/ 77246 w 2932788"/>
              <a:gd name="connsiteY84" fmla="*/ 991329 h 2932786"/>
              <a:gd name="connsiteX85" fmla="*/ 83125 w 2932788"/>
              <a:gd name="connsiteY85" fmla="*/ 973304 h 2932786"/>
              <a:gd name="connsiteX86" fmla="*/ 137181 w 2932788"/>
              <a:gd name="connsiteY86" fmla="*/ 849709 h 2932786"/>
              <a:gd name="connsiteX87" fmla="*/ 2798183 w 2932788"/>
              <a:gd name="connsiteY87" fmla="*/ 849709 h 2932786"/>
              <a:gd name="connsiteX88" fmla="*/ 2804044 w 2932788"/>
              <a:gd name="connsiteY88" fmla="*/ 867734 h 2932786"/>
              <a:gd name="connsiteX89" fmla="*/ 131320 w 2932788"/>
              <a:gd name="connsiteY89" fmla="*/ 867734 h 2932786"/>
              <a:gd name="connsiteX90" fmla="*/ 137181 w 2932788"/>
              <a:gd name="connsiteY90" fmla="*/ 849709 h 2932786"/>
              <a:gd name="connsiteX91" fmla="*/ 199696 w 2932788"/>
              <a:gd name="connsiteY91" fmla="*/ 728691 h 2932786"/>
              <a:gd name="connsiteX92" fmla="*/ 2733094 w 2932788"/>
              <a:gd name="connsiteY92" fmla="*/ 728691 h 2932786"/>
              <a:gd name="connsiteX93" fmla="*/ 2744823 w 2932788"/>
              <a:gd name="connsiteY93" fmla="*/ 744140 h 2932786"/>
              <a:gd name="connsiteX94" fmla="*/ 187967 w 2932788"/>
              <a:gd name="connsiteY94" fmla="*/ 744140 h 2932786"/>
              <a:gd name="connsiteX95" fmla="*/ 199696 w 2932788"/>
              <a:gd name="connsiteY95" fmla="*/ 728691 h 2932786"/>
              <a:gd name="connsiteX96" fmla="*/ 276944 w 2932788"/>
              <a:gd name="connsiteY96" fmla="*/ 605097 h 2932786"/>
              <a:gd name="connsiteX97" fmla="*/ 2658419 w 2932788"/>
              <a:gd name="connsiteY97" fmla="*/ 605097 h 2932786"/>
              <a:gd name="connsiteX98" fmla="*/ 2670150 w 2932788"/>
              <a:gd name="connsiteY98" fmla="*/ 623122 h 2932786"/>
              <a:gd name="connsiteX99" fmla="*/ 265213 w 2932788"/>
              <a:gd name="connsiteY99" fmla="*/ 623122 h 2932786"/>
              <a:gd name="connsiteX100" fmla="*/ 276944 w 2932788"/>
              <a:gd name="connsiteY100" fmla="*/ 605097 h 2932786"/>
              <a:gd name="connsiteX101" fmla="*/ 375504 w 2932788"/>
              <a:gd name="connsiteY101" fmla="*/ 486653 h 2932786"/>
              <a:gd name="connsiteX102" fmla="*/ 2557286 w 2932788"/>
              <a:gd name="connsiteY102" fmla="*/ 486653 h 2932786"/>
              <a:gd name="connsiteX103" fmla="*/ 2574881 w 2932788"/>
              <a:gd name="connsiteY103" fmla="*/ 504678 h 2932786"/>
              <a:gd name="connsiteX104" fmla="*/ 357909 w 2932788"/>
              <a:gd name="connsiteY104" fmla="*/ 504678 h 2932786"/>
              <a:gd name="connsiteX105" fmla="*/ 375504 w 2932788"/>
              <a:gd name="connsiteY105" fmla="*/ 486653 h 2932786"/>
              <a:gd name="connsiteX106" fmla="*/ 499113 w 2932788"/>
              <a:gd name="connsiteY106" fmla="*/ 363059 h 2932786"/>
              <a:gd name="connsiteX107" fmla="*/ 2436250 w 2932788"/>
              <a:gd name="connsiteY107" fmla="*/ 363059 h 2932786"/>
              <a:gd name="connsiteX108" fmla="*/ 2453860 w 2932788"/>
              <a:gd name="connsiteY108" fmla="*/ 381084 h 2932786"/>
              <a:gd name="connsiteX109" fmla="*/ 481503 w 2932788"/>
              <a:gd name="connsiteY109" fmla="*/ 381084 h 2932786"/>
              <a:gd name="connsiteX110" fmla="*/ 499113 w 2932788"/>
              <a:gd name="connsiteY110" fmla="*/ 363059 h 2932786"/>
              <a:gd name="connsiteX111" fmla="*/ 656884 w 2932788"/>
              <a:gd name="connsiteY111" fmla="*/ 242038 h 2932786"/>
              <a:gd name="connsiteX112" fmla="*/ 2275904 w 2932788"/>
              <a:gd name="connsiteY112" fmla="*/ 242038 h 2932786"/>
              <a:gd name="connsiteX113" fmla="*/ 2299368 w 2932788"/>
              <a:gd name="connsiteY113" fmla="*/ 257487 h 2932786"/>
              <a:gd name="connsiteX114" fmla="*/ 633420 w 2932788"/>
              <a:gd name="connsiteY114" fmla="*/ 257487 h 2932786"/>
              <a:gd name="connsiteX115" fmla="*/ 656884 w 2932788"/>
              <a:gd name="connsiteY115" fmla="*/ 242038 h 2932786"/>
              <a:gd name="connsiteX116" fmla="*/ 879925 w 2932788"/>
              <a:gd name="connsiteY116" fmla="*/ 123594 h 2932786"/>
              <a:gd name="connsiteX117" fmla="*/ 2058756 w 2932788"/>
              <a:gd name="connsiteY117" fmla="*/ 123594 h 2932786"/>
              <a:gd name="connsiteX118" fmla="*/ 2094121 w 2932788"/>
              <a:gd name="connsiteY118" fmla="*/ 136469 h 2932786"/>
              <a:gd name="connsiteX119" fmla="*/ 844560 w 2932788"/>
              <a:gd name="connsiteY119" fmla="*/ 136469 h 2932786"/>
              <a:gd name="connsiteX120" fmla="*/ 879925 w 2932788"/>
              <a:gd name="connsiteY120" fmla="*/ 123594 h 2932786"/>
              <a:gd name="connsiteX121" fmla="*/ 1466395 w 2932788"/>
              <a:gd name="connsiteY121" fmla="*/ 0 h 2932786"/>
              <a:gd name="connsiteX122" fmla="*/ 1689122 w 2932788"/>
              <a:gd name="connsiteY122" fmla="*/ 18025 h 2932786"/>
              <a:gd name="connsiteX123" fmla="*/ 1243667 w 2932788"/>
              <a:gd name="connsiteY123" fmla="*/ 18025 h 2932786"/>
              <a:gd name="connsiteX124" fmla="*/ 1466395 w 2932788"/>
              <a:gd name="connsiteY124" fmla="*/ 0 h 2932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2932788" h="2932786">
                <a:moveTo>
                  <a:pt x="1243667" y="2917337"/>
                </a:moveTo>
                <a:cubicBezTo>
                  <a:pt x="1243667" y="2917337"/>
                  <a:pt x="1243667" y="2917337"/>
                  <a:pt x="1689122" y="2917337"/>
                </a:cubicBezTo>
                <a:cubicBezTo>
                  <a:pt x="1612926" y="2927637"/>
                  <a:pt x="1542591" y="2932786"/>
                  <a:pt x="1466395" y="2932786"/>
                </a:cubicBezTo>
                <a:cubicBezTo>
                  <a:pt x="1390198" y="2932786"/>
                  <a:pt x="1319863" y="2927637"/>
                  <a:pt x="1243667" y="2917337"/>
                </a:cubicBezTo>
                <a:close/>
                <a:moveTo>
                  <a:pt x="844560" y="2798892"/>
                </a:moveTo>
                <a:cubicBezTo>
                  <a:pt x="844560" y="2798892"/>
                  <a:pt x="844560" y="2798892"/>
                  <a:pt x="2094121" y="2798892"/>
                </a:cubicBezTo>
                <a:cubicBezTo>
                  <a:pt x="2082333" y="2804042"/>
                  <a:pt x="2070545" y="2804042"/>
                  <a:pt x="2058756" y="2809192"/>
                </a:cubicBezTo>
                <a:cubicBezTo>
                  <a:pt x="2058756" y="2809192"/>
                  <a:pt x="2058756" y="2809192"/>
                  <a:pt x="879925" y="2809192"/>
                </a:cubicBezTo>
                <a:cubicBezTo>
                  <a:pt x="868136" y="2804042"/>
                  <a:pt x="856348" y="2804042"/>
                  <a:pt x="844560" y="2798892"/>
                </a:cubicBezTo>
                <a:close/>
                <a:moveTo>
                  <a:pt x="633420" y="2675298"/>
                </a:moveTo>
                <a:cubicBezTo>
                  <a:pt x="633420" y="2675298"/>
                  <a:pt x="633420" y="2675298"/>
                  <a:pt x="2299368" y="2675298"/>
                </a:cubicBezTo>
                <a:cubicBezTo>
                  <a:pt x="2293502" y="2681307"/>
                  <a:pt x="2281770" y="2687315"/>
                  <a:pt x="2275904" y="2693323"/>
                </a:cubicBezTo>
                <a:cubicBezTo>
                  <a:pt x="2275904" y="2693323"/>
                  <a:pt x="2275904" y="2693323"/>
                  <a:pt x="656884" y="2693323"/>
                </a:cubicBezTo>
                <a:cubicBezTo>
                  <a:pt x="651018" y="2687315"/>
                  <a:pt x="639286" y="2681307"/>
                  <a:pt x="633420" y="2675298"/>
                </a:cubicBezTo>
                <a:close/>
                <a:moveTo>
                  <a:pt x="481503" y="2551704"/>
                </a:moveTo>
                <a:cubicBezTo>
                  <a:pt x="481503" y="2551704"/>
                  <a:pt x="481503" y="2551704"/>
                  <a:pt x="2453860" y="2551704"/>
                </a:cubicBezTo>
                <a:cubicBezTo>
                  <a:pt x="2447990" y="2557713"/>
                  <a:pt x="2442120" y="2563721"/>
                  <a:pt x="2436250" y="2569729"/>
                </a:cubicBezTo>
                <a:cubicBezTo>
                  <a:pt x="2436250" y="2569729"/>
                  <a:pt x="2436250" y="2569729"/>
                  <a:pt x="499113" y="2569729"/>
                </a:cubicBezTo>
                <a:cubicBezTo>
                  <a:pt x="493243" y="2563721"/>
                  <a:pt x="487373" y="2557713"/>
                  <a:pt x="481503" y="2551704"/>
                </a:cubicBezTo>
                <a:close/>
                <a:moveTo>
                  <a:pt x="357909" y="2428110"/>
                </a:moveTo>
                <a:cubicBezTo>
                  <a:pt x="357909" y="2428110"/>
                  <a:pt x="357909" y="2428110"/>
                  <a:pt x="2574881" y="2428110"/>
                </a:cubicBezTo>
                <a:cubicBezTo>
                  <a:pt x="2569016" y="2434119"/>
                  <a:pt x="2563151" y="2440127"/>
                  <a:pt x="2557286" y="2446135"/>
                </a:cubicBezTo>
                <a:cubicBezTo>
                  <a:pt x="2557286" y="2446135"/>
                  <a:pt x="2557286" y="2446135"/>
                  <a:pt x="375504" y="2446135"/>
                </a:cubicBezTo>
                <a:cubicBezTo>
                  <a:pt x="369639" y="2440127"/>
                  <a:pt x="363774" y="2434119"/>
                  <a:pt x="357909" y="2428110"/>
                </a:cubicBezTo>
                <a:close/>
                <a:moveTo>
                  <a:pt x="265213" y="2312240"/>
                </a:moveTo>
                <a:cubicBezTo>
                  <a:pt x="265213" y="2312240"/>
                  <a:pt x="265213" y="2312240"/>
                  <a:pt x="2670150" y="2312240"/>
                </a:cubicBezTo>
                <a:cubicBezTo>
                  <a:pt x="2664284" y="2318249"/>
                  <a:pt x="2658419" y="2324257"/>
                  <a:pt x="2658419" y="2330265"/>
                </a:cubicBezTo>
                <a:cubicBezTo>
                  <a:pt x="2658419" y="2330265"/>
                  <a:pt x="2658419" y="2330265"/>
                  <a:pt x="276944" y="2330265"/>
                </a:cubicBezTo>
                <a:cubicBezTo>
                  <a:pt x="276944" y="2324257"/>
                  <a:pt x="271079" y="2318249"/>
                  <a:pt x="265213" y="2312240"/>
                </a:cubicBezTo>
                <a:close/>
                <a:moveTo>
                  <a:pt x="187967" y="2188646"/>
                </a:moveTo>
                <a:cubicBezTo>
                  <a:pt x="187967" y="2188646"/>
                  <a:pt x="187967" y="2188646"/>
                  <a:pt x="2744823" y="2188646"/>
                </a:cubicBezTo>
                <a:cubicBezTo>
                  <a:pt x="2738959" y="2194655"/>
                  <a:pt x="2738959" y="2200663"/>
                  <a:pt x="2733094" y="2206671"/>
                </a:cubicBezTo>
                <a:cubicBezTo>
                  <a:pt x="2733094" y="2206671"/>
                  <a:pt x="2733094" y="2206671"/>
                  <a:pt x="199696" y="2206671"/>
                </a:cubicBezTo>
                <a:cubicBezTo>
                  <a:pt x="193831" y="2200663"/>
                  <a:pt x="193831" y="2194655"/>
                  <a:pt x="187967" y="2188646"/>
                </a:cubicBezTo>
                <a:close/>
                <a:moveTo>
                  <a:pt x="131320" y="2065052"/>
                </a:moveTo>
                <a:cubicBezTo>
                  <a:pt x="131320" y="2065052"/>
                  <a:pt x="131320" y="2065052"/>
                  <a:pt x="2804044" y="2065052"/>
                </a:cubicBezTo>
                <a:cubicBezTo>
                  <a:pt x="2804044" y="2071061"/>
                  <a:pt x="2798183" y="2077069"/>
                  <a:pt x="2798183" y="2083077"/>
                </a:cubicBezTo>
                <a:cubicBezTo>
                  <a:pt x="2798183" y="2083077"/>
                  <a:pt x="2798183" y="2083077"/>
                  <a:pt x="137181" y="2083077"/>
                </a:cubicBezTo>
                <a:cubicBezTo>
                  <a:pt x="137181" y="2077069"/>
                  <a:pt x="131320" y="2071061"/>
                  <a:pt x="131320" y="2065052"/>
                </a:cubicBezTo>
                <a:close/>
                <a:moveTo>
                  <a:pt x="77246" y="1941457"/>
                </a:moveTo>
                <a:cubicBezTo>
                  <a:pt x="77246" y="1941457"/>
                  <a:pt x="77246" y="1941457"/>
                  <a:pt x="2863994" y="1941457"/>
                </a:cubicBezTo>
                <a:cubicBezTo>
                  <a:pt x="2858115" y="1947466"/>
                  <a:pt x="2858115" y="1953474"/>
                  <a:pt x="2858115" y="1959482"/>
                </a:cubicBezTo>
                <a:cubicBezTo>
                  <a:pt x="2858115" y="1959482"/>
                  <a:pt x="2858115" y="1959482"/>
                  <a:pt x="83125" y="1959482"/>
                </a:cubicBezTo>
                <a:cubicBezTo>
                  <a:pt x="83125" y="1953474"/>
                  <a:pt x="83125" y="1947466"/>
                  <a:pt x="77246" y="1941457"/>
                </a:cubicBezTo>
                <a:close/>
                <a:moveTo>
                  <a:pt x="41198" y="1825589"/>
                </a:moveTo>
                <a:cubicBezTo>
                  <a:pt x="41198" y="1825589"/>
                  <a:pt x="41198" y="1825589"/>
                  <a:pt x="2891590" y="1825589"/>
                </a:cubicBezTo>
                <a:cubicBezTo>
                  <a:pt x="2885725" y="1831598"/>
                  <a:pt x="2885725" y="1837606"/>
                  <a:pt x="2885725" y="1843614"/>
                </a:cubicBezTo>
                <a:cubicBezTo>
                  <a:pt x="2885725" y="1843614"/>
                  <a:pt x="2885725" y="1843614"/>
                  <a:pt x="47063" y="1843614"/>
                </a:cubicBezTo>
                <a:cubicBezTo>
                  <a:pt x="47063" y="1837606"/>
                  <a:pt x="47063" y="1831598"/>
                  <a:pt x="41198" y="1825589"/>
                </a:cubicBezTo>
                <a:close/>
                <a:moveTo>
                  <a:pt x="18025" y="1701995"/>
                </a:moveTo>
                <a:cubicBezTo>
                  <a:pt x="18025" y="1701995"/>
                  <a:pt x="18025" y="1701995"/>
                  <a:pt x="2920641" y="1701995"/>
                </a:cubicBezTo>
                <a:cubicBezTo>
                  <a:pt x="2920641" y="1708004"/>
                  <a:pt x="2920641" y="1714012"/>
                  <a:pt x="2914765" y="1720020"/>
                </a:cubicBezTo>
                <a:cubicBezTo>
                  <a:pt x="2914765" y="1720020"/>
                  <a:pt x="2914765" y="1720020"/>
                  <a:pt x="23901" y="1720020"/>
                </a:cubicBezTo>
                <a:cubicBezTo>
                  <a:pt x="18025" y="1714012"/>
                  <a:pt x="18025" y="1708004"/>
                  <a:pt x="18025" y="1701995"/>
                </a:cubicBezTo>
                <a:close/>
                <a:moveTo>
                  <a:pt x="7725" y="1578401"/>
                </a:moveTo>
                <a:cubicBezTo>
                  <a:pt x="7725" y="1578401"/>
                  <a:pt x="7725" y="1578401"/>
                  <a:pt x="2927638" y="1578401"/>
                </a:cubicBezTo>
                <a:cubicBezTo>
                  <a:pt x="2927638" y="1584410"/>
                  <a:pt x="2927638" y="1590418"/>
                  <a:pt x="2927638" y="1596426"/>
                </a:cubicBezTo>
                <a:cubicBezTo>
                  <a:pt x="2927638" y="1596426"/>
                  <a:pt x="2927638" y="1596426"/>
                  <a:pt x="7725" y="1596426"/>
                </a:cubicBezTo>
                <a:cubicBezTo>
                  <a:pt x="7725" y="1590418"/>
                  <a:pt x="7725" y="1584410"/>
                  <a:pt x="7725" y="1578401"/>
                </a:cubicBezTo>
                <a:close/>
                <a:moveTo>
                  <a:pt x="0" y="1459956"/>
                </a:moveTo>
                <a:cubicBezTo>
                  <a:pt x="0" y="1459956"/>
                  <a:pt x="0" y="1459956"/>
                  <a:pt x="2932788" y="1459956"/>
                </a:cubicBezTo>
                <a:cubicBezTo>
                  <a:pt x="2932788" y="1459956"/>
                  <a:pt x="2932788" y="1466394"/>
                  <a:pt x="2932788" y="1466394"/>
                </a:cubicBezTo>
                <a:cubicBezTo>
                  <a:pt x="2932788" y="1466394"/>
                  <a:pt x="2932788" y="1472831"/>
                  <a:pt x="2932788" y="1472831"/>
                </a:cubicBezTo>
                <a:cubicBezTo>
                  <a:pt x="2932788" y="1472831"/>
                  <a:pt x="2932788" y="1472831"/>
                  <a:pt x="0" y="1472831"/>
                </a:cubicBezTo>
                <a:cubicBezTo>
                  <a:pt x="0" y="1472831"/>
                  <a:pt x="0" y="1466394"/>
                  <a:pt x="0" y="1466394"/>
                </a:cubicBezTo>
                <a:cubicBezTo>
                  <a:pt x="0" y="1466394"/>
                  <a:pt x="0" y="1459956"/>
                  <a:pt x="0" y="1459956"/>
                </a:cubicBezTo>
                <a:close/>
                <a:moveTo>
                  <a:pt x="7725" y="1338936"/>
                </a:moveTo>
                <a:cubicBezTo>
                  <a:pt x="7725" y="1338936"/>
                  <a:pt x="7725" y="1338936"/>
                  <a:pt x="2927638" y="1338936"/>
                </a:cubicBezTo>
                <a:cubicBezTo>
                  <a:pt x="2927638" y="1344086"/>
                  <a:pt x="2927638" y="1349236"/>
                  <a:pt x="2927638" y="1354385"/>
                </a:cubicBezTo>
                <a:cubicBezTo>
                  <a:pt x="2927638" y="1354385"/>
                  <a:pt x="2927638" y="1354385"/>
                  <a:pt x="7725" y="1354385"/>
                </a:cubicBezTo>
                <a:cubicBezTo>
                  <a:pt x="7725" y="1349236"/>
                  <a:pt x="7725" y="1344086"/>
                  <a:pt x="7725" y="1338936"/>
                </a:cubicBezTo>
                <a:close/>
                <a:moveTo>
                  <a:pt x="23901" y="1215342"/>
                </a:moveTo>
                <a:cubicBezTo>
                  <a:pt x="23901" y="1215342"/>
                  <a:pt x="23901" y="1215342"/>
                  <a:pt x="2914765" y="1215342"/>
                </a:cubicBezTo>
                <a:cubicBezTo>
                  <a:pt x="2920641" y="1221351"/>
                  <a:pt x="2920641" y="1227359"/>
                  <a:pt x="2920641" y="1233367"/>
                </a:cubicBezTo>
                <a:cubicBezTo>
                  <a:pt x="2920641" y="1233367"/>
                  <a:pt x="2920641" y="1233367"/>
                  <a:pt x="18025" y="1233367"/>
                </a:cubicBezTo>
                <a:cubicBezTo>
                  <a:pt x="18025" y="1227359"/>
                  <a:pt x="18025" y="1221351"/>
                  <a:pt x="23901" y="1215342"/>
                </a:cubicBezTo>
                <a:close/>
                <a:moveTo>
                  <a:pt x="47063" y="1091748"/>
                </a:moveTo>
                <a:cubicBezTo>
                  <a:pt x="47063" y="1091748"/>
                  <a:pt x="47063" y="1091748"/>
                  <a:pt x="2885725" y="1091748"/>
                </a:cubicBezTo>
                <a:cubicBezTo>
                  <a:pt x="2885725" y="1097757"/>
                  <a:pt x="2885725" y="1103765"/>
                  <a:pt x="2891590" y="1109773"/>
                </a:cubicBezTo>
                <a:cubicBezTo>
                  <a:pt x="2891590" y="1109773"/>
                  <a:pt x="2891590" y="1109773"/>
                  <a:pt x="41198" y="1109773"/>
                </a:cubicBezTo>
                <a:cubicBezTo>
                  <a:pt x="47063" y="1103765"/>
                  <a:pt x="47063" y="1097757"/>
                  <a:pt x="47063" y="1091748"/>
                </a:cubicBezTo>
                <a:close/>
                <a:moveTo>
                  <a:pt x="83125" y="973304"/>
                </a:moveTo>
                <a:cubicBezTo>
                  <a:pt x="83125" y="973304"/>
                  <a:pt x="83125" y="973304"/>
                  <a:pt x="2858115" y="973304"/>
                </a:cubicBezTo>
                <a:cubicBezTo>
                  <a:pt x="2858115" y="979313"/>
                  <a:pt x="2858115" y="985321"/>
                  <a:pt x="2863994" y="991329"/>
                </a:cubicBezTo>
                <a:cubicBezTo>
                  <a:pt x="2863994" y="991329"/>
                  <a:pt x="2863994" y="991329"/>
                  <a:pt x="77246" y="991329"/>
                </a:cubicBezTo>
                <a:cubicBezTo>
                  <a:pt x="83125" y="985321"/>
                  <a:pt x="83125" y="979313"/>
                  <a:pt x="83125" y="973304"/>
                </a:cubicBezTo>
                <a:close/>
                <a:moveTo>
                  <a:pt x="137181" y="849709"/>
                </a:moveTo>
                <a:cubicBezTo>
                  <a:pt x="137181" y="849709"/>
                  <a:pt x="137181" y="849709"/>
                  <a:pt x="2798183" y="849709"/>
                </a:cubicBezTo>
                <a:cubicBezTo>
                  <a:pt x="2798183" y="855718"/>
                  <a:pt x="2804044" y="861726"/>
                  <a:pt x="2804044" y="867734"/>
                </a:cubicBezTo>
                <a:cubicBezTo>
                  <a:pt x="2804044" y="867734"/>
                  <a:pt x="2804044" y="867734"/>
                  <a:pt x="131320" y="867734"/>
                </a:cubicBezTo>
                <a:cubicBezTo>
                  <a:pt x="131320" y="861726"/>
                  <a:pt x="137181" y="855718"/>
                  <a:pt x="137181" y="849709"/>
                </a:cubicBezTo>
                <a:close/>
                <a:moveTo>
                  <a:pt x="199696" y="728691"/>
                </a:moveTo>
                <a:cubicBezTo>
                  <a:pt x="199696" y="728691"/>
                  <a:pt x="199696" y="728691"/>
                  <a:pt x="2733094" y="728691"/>
                </a:cubicBezTo>
                <a:cubicBezTo>
                  <a:pt x="2738959" y="733841"/>
                  <a:pt x="2738959" y="738991"/>
                  <a:pt x="2744823" y="744140"/>
                </a:cubicBezTo>
                <a:cubicBezTo>
                  <a:pt x="2744823" y="744140"/>
                  <a:pt x="2744823" y="744140"/>
                  <a:pt x="187967" y="744140"/>
                </a:cubicBezTo>
                <a:cubicBezTo>
                  <a:pt x="193831" y="738991"/>
                  <a:pt x="193831" y="733841"/>
                  <a:pt x="199696" y="728691"/>
                </a:cubicBezTo>
                <a:close/>
                <a:moveTo>
                  <a:pt x="276944" y="605097"/>
                </a:moveTo>
                <a:cubicBezTo>
                  <a:pt x="276944" y="605097"/>
                  <a:pt x="276944" y="605097"/>
                  <a:pt x="2658419" y="605097"/>
                </a:cubicBezTo>
                <a:cubicBezTo>
                  <a:pt x="2658419" y="611105"/>
                  <a:pt x="2664284" y="617114"/>
                  <a:pt x="2670150" y="623122"/>
                </a:cubicBezTo>
                <a:cubicBezTo>
                  <a:pt x="2670150" y="623122"/>
                  <a:pt x="2670150" y="623122"/>
                  <a:pt x="265213" y="623122"/>
                </a:cubicBezTo>
                <a:cubicBezTo>
                  <a:pt x="271079" y="617114"/>
                  <a:pt x="276944" y="611105"/>
                  <a:pt x="276944" y="605097"/>
                </a:cubicBezTo>
                <a:close/>
                <a:moveTo>
                  <a:pt x="375504" y="486653"/>
                </a:moveTo>
                <a:cubicBezTo>
                  <a:pt x="375504" y="486653"/>
                  <a:pt x="375504" y="486653"/>
                  <a:pt x="2557286" y="486653"/>
                </a:cubicBezTo>
                <a:cubicBezTo>
                  <a:pt x="2563151" y="492661"/>
                  <a:pt x="2569016" y="498670"/>
                  <a:pt x="2574881" y="504678"/>
                </a:cubicBezTo>
                <a:cubicBezTo>
                  <a:pt x="2574881" y="504678"/>
                  <a:pt x="2574881" y="504678"/>
                  <a:pt x="357909" y="504678"/>
                </a:cubicBezTo>
                <a:cubicBezTo>
                  <a:pt x="363774" y="498670"/>
                  <a:pt x="369639" y="492661"/>
                  <a:pt x="375504" y="486653"/>
                </a:cubicBezTo>
                <a:close/>
                <a:moveTo>
                  <a:pt x="499113" y="363059"/>
                </a:moveTo>
                <a:cubicBezTo>
                  <a:pt x="499113" y="363059"/>
                  <a:pt x="499113" y="363059"/>
                  <a:pt x="2436250" y="363059"/>
                </a:cubicBezTo>
                <a:cubicBezTo>
                  <a:pt x="2442120" y="369067"/>
                  <a:pt x="2447990" y="375076"/>
                  <a:pt x="2453860" y="381084"/>
                </a:cubicBezTo>
                <a:cubicBezTo>
                  <a:pt x="2453860" y="381084"/>
                  <a:pt x="2453860" y="381084"/>
                  <a:pt x="481503" y="381084"/>
                </a:cubicBezTo>
                <a:cubicBezTo>
                  <a:pt x="487373" y="375076"/>
                  <a:pt x="493243" y="369067"/>
                  <a:pt x="499113" y="363059"/>
                </a:cubicBezTo>
                <a:close/>
                <a:moveTo>
                  <a:pt x="656884" y="242038"/>
                </a:moveTo>
                <a:cubicBezTo>
                  <a:pt x="656884" y="242038"/>
                  <a:pt x="656884" y="242038"/>
                  <a:pt x="2275904" y="242038"/>
                </a:cubicBezTo>
                <a:cubicBezTo>
                  <a:pt x="2281770" y="247188"/>
                  <a:pt x="2293502" y="252337"/>
                  <a:pt x="2299368" y="257487"/>
                </a:cubicBezTo>
                <a:cubicBezTo>
                  <a:pt x="2299368" y="257487"/>
                  <a:pt x="2299368" y="257487"/>
                  <a:pt x="633420" y="257487"/>
                </a:cubicBezTo>
                <a:cubicBezTo>
                  <a:pt x="639286" y="252337"/>
                  <a:pt x="651018" y="247188"/>
                  <a:pt x="656884" y="242038"/>
                </a:cubicBezTo>
                <a:close/>
                <a:moveTo>
                  <a:pt x="879925" y="123594"/>
                </a:moveTo>
                <a:cubicBezTo>
                  <a:pt x="879925" y="123594"/>
                  <a:pt x="879925" y="123594"/>
                  <a:pt x="2058756" y="123594"/>
                </a:cubicBezTo>
                <a:cubicBezTo>
                  <a:pt x="2070545" y="123594"/>
                  <a:pt x="2082333" y="130032"/>
                  <a:pt x="2094121" y="136469"/>
                </a:cubicBezTo>
                <a:cubicBezTo>
                  <a:pt x="2094121" y="136469"/>
                  <a:pt x="2094121" y="136469"/>
                  <a:pt x="844560" y="136469"/>
                </a:cubicBezTo>
                <a:cubicBezTo>
                  <a:pt x="856348" y="130032"/>
                  <a:pt x="868136" y="123594"/>
                  <a:pt x="879925" y="123594"/>
                </a:cubicBezTo>
                <a:close/>
                <a:moveTo>
                  <a:pt x="1466395" y="0"/>
                </a:moveTo>
                <a:cubicBezTo>
                  <a:pt x="1542591" y="0"/>
                  <a:pt x="1612926" y="6008"/>
                  <a:pt x="1689122" y="18025"/>
                </a:cubicBezTo>
                <a:cubicBezTo>
                  <a:pt x="1689122" y="18025"/>
                  <a:pt x="1689122" y="18025"/>
                  <a:pt x="1243667" y="18025"/>
                </a:cubicBezTo>
                <a:cubicBezTo>
                  <a:pt x="1319863" y="6008"/>
                  <a:pt x="1390198" y="0"/>
                  <a:pt x="1466395" y="0"/>
                </a:cubicBezTo>
                <a:close/>
              </a:path>
            </a:pathLst>
          </a:custGeom>
          <a:solidFill>
            <a:schemeClr val="bg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A9C4EBA-DA8C-9C39-E5E9-F0DD62911586}"/>
              </a:ext>
            </a:extLst>
          </p:cNvPr>
          <p:cNvSpPr/>
          <p:nvPr userDrawn="1"/>
        </p:nvSpPr>
        <p:spPr bwMode="auto">
          <a:xfrm>
            <a:off x="39521" y="2715319"/>
            <a:ext cx="2401703" cy="2401700"/>
          </a:xfrm>
          <a:custGeom>
            <a:avLst/>
            <a:gdLst>
              <a:gd name="connsiteX0" fmla="*/ 1243667 w 2932788"/>
              <a:gd name="connsiteY0" fmla="*/ 2917337 h 2932786"/>
              <a:gd name="connsiteX1" fmla="*/ 1689122 w 2932788"/>
              <a:gd name="connsiteY1" fmla="*/ 2917337 h 2932786"/>
              <a:gd name="connsiteX2" fmla="*/ 1466395 w 2932788"/>
              <a:gd name="connsiteY2" fmla="*/ 2932786 h 2932786"/>
              <a:gd name="connsiteX3" fmla="*/ 1243667 w 2932788"/>
              <a:gd name="connsiteY3" fmla="*/ 2917337 h 2932786"/>
              <a:gd name="connsiteX4" fmla="*/ 844560 w 2932788"/>
              <a:gd name="connsiteY4" fmla="*/ 2798892 h 2932786"/>
              <a:gd name="connsiteX5" fmla="*/ 2094121 w 2932788"/>
              <a:gd name="connsiteY5" fmla="*/ 2798892 h 2932786"/>
              <a:gd name="connsiteX6" fmla="*/ 2058756 w 2932788"/>
              <a:gd name="connsiteY6" fmla="*/ 2809192 h 2932786"/>
              <a:gd name="connsiteX7" fmla="*/ 879925 w 2932788"/>
              <a:gd name="connsiteY7" fmla="*/ 2809192 h 2932786"/>
              <a:gd name="connsiteX8" fmla="*/ 844560 w 2932788"/>
              <a:gd name="connsiteY8" fmla="*/ 2798892 h 2932786"/>
              <a:gd name="connsiteX9" fmla="*/ 633420 w 2932788"/>
              <a:gd name="connsiteY9" fmla="*/ 2675298 h 2932786"/>
              <a:gd name="connsiteX10" fmla="*/ 2299368 w 2932788"/>
              <a:gd name="connsiteY10" fmla="*/ 2675298 h 2932786"/>
              <a:gd name="connsiteX11" fmla="*/ 2275904 w 2932788"/>
              <a:gd name="connsiteY11" fmla="*/ 2693323 h 2932786"/>
              <a:gd name="connsiteX12" fmla="*/ 656884 w 2932788"/>
              <a:gd name="connsiteY12" fmla="*/ 2693323 h 2932786"/>
              <a:gd name="connsiteX13" fmla="*/ 633420 w 2932788"/>
              <a:gd name="connsiteY13" fmla="*/ 2675298 h 2932786"/>
              <a:gd name="connsiteX14" fmla="*/ 481503 w 2932788"/>
              <a:gd name="connsiteY14" fmla="*/ 2551704 h 2932786"/>
              <a:gd name="connsiteX15" fmla="*/ 2453860 w 2932788"/>
              <a:gd name="connsiteY15" fmla="*/ 2551704 h 2932786"/>
              <a:gd name="connsiteX16" fmla="*/ 2436250 w 2932788"/>
              <a:gd name="connsiteY16" fmla="*/ 2569729 h 2932786"/>
              <a:gd name="connsiteX17" fmla="*/ 499113 w 2932788"/>
              <a:gd name="connsiteY17" fmla="*/ 2569729 h 2932786"/>
              <a:gd name="connsiteX18" fmla="*/ 481503 w 2932788"/>
              <a:gd name="connsiteY18" fmla="*/ 2551704 h 2932786"/>
              <a:gd name="connsiteX19" fmla="*/ 357909 w 2932788"/>
              <a:gd name="connsiteY19" fmla="*/ 2428110 h 2932786"/>
              <a:gd name="connsiteX20" fmla="*/ 2574881 w 2932788"/>
              <a:gd name="connsiteY20" fmla="*/ 2428110 h 2932786"/>
              <a:gd name="connsiteX21" fmla="*/ 2557286 w 2932788"/>
              <a:gd name="connsiteY21" fmla="*/ 2446135 h 2932786"/>
              <a:gd name="connsiteX22" fmla="*/ 375504 w 2932788"/>
              <a:gd name="connsiteY22" fmla="*/ 2446135 h 2932786"/>
              <a:gd name="connsiteX23" fmla="*/ 357909 w 2932788"/>
              <a:gd name="connsiteY23" fmla="*/ 2428110 h 2932786"/>
              <a:gd name="connsiteX24" fmla="*/ 265213 w 2932788"/>
              <a:gd name="connsiteY24" fmla="*/ 2312240 h 2932786"/>
              <a:gd name="connsiteX25" fmla="*/ 2670150 w 2932788"/>
              <a:gd name="connsiteY25" fmla="*/ 2312240 h 2932786"/>
              <a:gd name="connsiteX26" fmla="*/ 2658419 w 2932788"/>
              <a:gd name="connsiteY26" fmla="*/ 2330265 h 2932786"/>
              <a:gd name="connsiteX27" fmla="*/ 276944 w 2932788"/>
              <a:gd name="connsiteY27" fmla="*/ 2330265 h 2932786"/>
              <a:gd name="connsiteX28" fmla="*/ 265213 w 2932788"/>
              <a:gd name="connsiteY28" fmla="*/ 2312240 h 2932786"/>
              <a:gd name="connsiteX29" fmla="*/ 187967 w 2932788"/>
              <a:gd name="connsiteY29" fmla="*/ 2188646 h 2932786"/>
              <a:gd name="connsiteX30" fmla="*/ 2744823 w 2932788"/>
              <a:gd name="connsiteY30" fmla="*/ 2188646 h 2932786"/>
              <a:gd name="connsiteX31" fmla="*/ 2733094 w 2932788"/>
              <a:gd name="connsiteY31" fmla="*/ 2206671 h 2932786"/>
              <a:gd name="connsiteX32" fmla="*/ 199696 w 2932788"/>
              <a:gd name="connsiteY32" fmla="*/ 2206671 h 2932786"/>
              <a:gd name="connsiteX33" fmla="*/ 187967 w 2932788"/>
              <a:gd name="connsiteY33" fmla="*/ 2188646 h 2932786"/>
              <a:gd name="connsiteX34" fmla="*/ 131320 w 2932788"/>
              <a:gd name="connsiteY34" fmla="*/ 2065052 h 2932786"/>
              <a:gd name="connsiteX35" fmla="*/ 2804044 w 2932788"/>
              <a:gd name="connsiteY35" fmla="*/ 2065052 h 2932786"/>
              <a:gd name="connsiteX36" fmla="*/ 2798183 w 2932788"/>
              <a:gd name="connsiteY36" fmla="*/ 2083077 h 2932786"/>
              <a:gd name="connsiteX37" fmla="*/ 137181 w 2932788"/>
              <a:gd name="connsiteY37" fmla="*/ 2083077 h 2932786"/>
              <a:gd name="connsiteX38" fmla="*/ 131320 w 2932788"/>
              <a:gd name="connsiteY38" fmla="*/ 2065052 h 2932786"/>
              <a:gd name="connsiteX39" fmla="*/ 77246 w 2932788"/>
              <a:gd name="connsiteY39" fmla="*/ 1941457 h 2932786"/>
              <a:gd name="connsiteX40" fmla="*/ 2863994 w 2932788"/>
              <a:gd name="connsiteY40" fmla="*/ 1941457 h 2932786"/>
              <a:gd name="connsiteX41" fmla="*/ 2858115 w 2932788"/>
              <a:gd name="connsiteY41" fmla="*/ 1959482 h 2932786"/>
              <a:gd name="connsiteX42" fmla="*/ 83125 w 2932788"/>
              <a:gd name="connsiteY42" fmla="*/ 1959482 h 2932786"/>
              <a:gd name="connsiteX43" fmla="*/ 77246 w 2932788"/>
              <a:gd name="connsiteY43" fmla="*/ 1941457 h 2932786"/>
              <a:gd name="connsiteX44" fmla="*/ 41198 w 2932788"/>
              <a:gd name="connsiteY44" fmla="*/ 1825589 h 2932786"/>
              <a:gd name="connsiteX45" fmla="*/ 2891590 w 2932788"/>
              <a:gd name="connsiteY45" fmla="*/ 1825589 h 2932786"/>
              <a:gd name="connsiteX46" fmla="*/ 2885725 w 2932788"/>
              <a:gd name="connsiteY46" fmla="*/ 1843614 h 2932786"/>
              <a:gd name="connsiteX47" fmla="*/ 47063 w 2932788"/>
              <a:gd name="connsiteY47" fmla="*/ 1843614 h 2932786"/>
              <a:gd name="connsiteX48" fmla="*/ 41198 w 2932788"/>
              <a:gd name="connsiteY48" fmla="*/ 1825589 h 2932786"/>
              <a:gd name="connsiteX49" fmla="*/ 18025 w 2932788"/>
              <a:gd name="connsiteY49" fmla="*/ 1701995 h 2932786"/>
              <a:gd name="connsiteX50" fmla="*/ 2920641 w 2932788"/>
              <a:gd name="connsiteY50" fmla="*/ 1701995 h 2932786"/>
              <a:gd name="connsiteX51" fmla="*/ 2914765 w 2932788"/>
              <a:gd name="connsiteY51" fmla="*/ 1720020 h 2932786"/>
              <a:gd name="connsiteX52" fmla="*/ 23901 w 2932788"/>
              <a:gd name="connsiteY52" fmla="*/ 1720020 h 2932786"/>
              <a:gd name="connsiteX53" fmla="*/ 18025 w 2932788"/>
              <a:gd name="connsiteY53" fmla="*/ 1701995 h 2932786"/>
              <a:gd name="connsiteX54" fmla="*/ 7725 w 2932788"/>
              <a:gd name="connsiteY54" fmla="*/ 1578401 h 2932786"/>
              <a:gd name="connsiteX55" fmla="*/ 2927638 w 2932788"/>
              <a:gd name="connsiteY55" fmla="*/ 1578401 h 2932786"/>
              <a:gd name="connsiteX56" fmla="*/ 2927638 w 2932788"/>
              <a:gd name="connsiteY56" fmla="*/ 1596426 h 2932786"/>
              <a:gd name="connsiteX57" fmla="*/ 7725 w 2932788"/>
              <a:gd name="connsiteY57" fmla="*/ 1596426 h 2932786"/>
              <a:gd name="connsiteX58" fmla="*/ 7725 w 2932788"/>
              <a:gd name="connsiteY58" fmla="*/ 1578401 h 2932786"/>
              <a:gd name="connsiteX59" fmla="*/ 0 w 2932788"/>
              <a:gd name="connsiteY59" fmla="*/ 1459956 h 2932786"/>
              <a:gd name="connsiteX60" fmla="*/ 2932788 w 2932788"/>
              <a:gd name="connsiteY60" fmla="*/ 1459956 h 2932786"/>
              <a:gd name="connsiteX61" fmla="*/ 2932788 w 2932788"/>
              <a:gd name="connsiteY61" fmla="*/ 1466394 h 2932786"/>
              <a:gd name="connsiteX62" fmla="*/ 2932788 w 2932788"/>
              <a:gd name="connsiteY62" fmla="*/ 1472831 h 2932786"/>
              <a:gd name="connsiteX63" fmla="*/ 0 w 2932788"/>
              <a:gd name="connsiteY63" fmla="*/ 1472831 h 2932786"/>
              <a:gd name="connsiteX64" fmla="*/ 0 w 2932788"/>
              <a:gd name="connsiteY64" fmla="*/ 1466394 h 2932786"/>
              <a:gd name="connsiteX65" fmla="*/ 0 w 2932788"/>
              <a:gd name="connsiteY65" fmla="*/ 1459956 h 2932786"/>
              <a:gd name="connsiteX66" fmla="*/ 7725 w 2932788"/>
              <a:gd name="connsiteY66" fmla="*/ 1338936 h 2932786"/>
              <a:gd name="connsiteX67" fmla="*/ 2927638 w 2932788"/>
              <a:gd name="connsiteY67" fmla="*/ 1338936 h 2932786"/>
              <a:gd name="connsiteX68" fmla="*/ 2927638 w 2932788"/>
              <a:gd name="connsiteY68" fmla="*/ 1354385 h 2932786"/>
              <a:gd name="connsiteX69" fmla="*/ 7725 w 2932788"/>
              <a:gd name="connsiteY69" fmla="*/ 1354385 h 2932786"/>
              <a:gd name="connsiteX70" fmla="*/ 7725 w 2932788"/>
              <a:gd name="connsiteY70" fmla="*/ 1338936 h 2932786"/>
              <a:gd name="connsiteX71" fmla="*/ 23901 w 2932788"/>
              <a:gd name="connsiteY71" fmla="*/ 1215342 h 2932786"/>
              <a:gd name="connsiteX72" fmla="*/ 2914765 w 2932788"/>
              <a:gd name="connsiteY72" fmla="*/ 1215342 h 2932786"/>
              <a:gd name="connsiteX73" fmla="*/ 2920641 w 2932788"/>
              <a:gd name="connsiteY73" fmla="*/ 1233367 h 2932786"/>
              <a:gd name="connsiteX74" fmla="*/ 18025 w 2932788"/>
              <a:gd name="connsiteY74" fmla="*/ 1233367 h 2932786"/>
              <a:gd name="connsiteX75" fmla="*/ 23901 w 2932788"/>
              <a:gd name="connsiteY75" fmla="*/ 1215342 h 2932786"/>
              <a:gd name="connsiteX76" fmla="*/ 47063 w 2932788"/>
              <a:gd name="connsiteY76" fmla="*/ 1091748 h 2932786"/>
              <a:gd name="connsiteX77" fmla="*/ 2885725 w 2932788"/>
              <a:gd name="connsiteY77" fmla="*/ 1091748 h 2932786"/>
              <a:gd name="connsiteX78" fmla="*/ 2891590 w 2932788"/>
              <a:gd name="connsiteY78" fmla="*/ 1109773 h 2932786"/>
              <a:gd name="connsiteX79" fmla="*/ 41198 w 2932788"/>
              <a:gd name="connsiteY79" fmla="*/ 1109773 h 2932786"/>
              <a:gd name="connsiteX80" fmla="*/ 47063 w 2932788"/>
              <a:gd name="connsiteY80" fmla="*/ 1091748 h 2932786"/>
              <a:gd name="connsiteX81" fmla="*/ 83125 w 2932788"/>
              <a:gd name="connsiteY81" fmla="*/ 973304 h 2932786"/>
              <a:gd name="connsiteX82" fmla="*/ 2858115 w 2932788"/>
              <a:gd name="connsiteY82" fmla="*/ 973304 h 2932786"/>
              <a:gd name="connsiteX83" fmla="*/ 2863994 w 2932788"/>
              <a:gd name="connsiteY83" fmla="*/ 991329 h 2932786"/>
              <a:gd name="connsiteX84" fmla="*/ 77246 w 2932788"/>
              <a:gd name="connsiteY84" fmla="*/ 991329 h 2932786"/>
              <a:gd name="connsiteX85" fmla="*/ 83125 w 2932788"/>
              <a:gd name="connsiteY85" fmla="*/ 973304 h 2932786"/>
              <a:gd name="connsiteX86" fmla="*/ 137181 w 2932788"/>
              <a:gd name="connsiteY86" fmla="*/ 849709 h 2932786"/>
              <a:gd name="connsiteX87" fmla="*/ 2798183 w 2932788"/>
              <a:gd name="connsiteY87" fmla="*/ 849709 h 2932786"/>
              <a:gd name="connsiteX88" fmla="*/ 2804044 w 2932788"/>
              <a:gd name="connsiteY88" fmla="*/ 867734 h 2932786"/>
              <a:gd name="connsiteX89" fmla="*/ 131320 w 2932788"/>
              <a:gd name="connsiteY89" fmla="*/ 867734 h 2932786"/>
              <a:gd name="connsiteX90" fmla="*/ 137181 w 2932788"/>
              <a:gd name="connsiteY90" fmla="*/ 849709 h 2932786"/>
              <a:gd name="connsiteX91" fmla="*/ 199696 w 2932788"/>
              <a:gd name="connsiteY91" fmla="*/ 728691 h 2932786"/>
              <a:gd name="connsiteX92" fmla="*/ 2733094 w 2932788"/>
              <a:gd name="connsiteY92" fmla="*/ 728691 h 2932786"/>
              <a:gd name="connsiteX93" fmla="*/ 2744823 w 2932788"/>
              <a:gd name="connsiteY93" fmla="*/ 744140 h 2932786"/>
              <a:gd name="connsiteX94" fmla="*/ 187967 w 2932788"/>
              <a:gd name="connsiteY94" fmla="*/ 744140 h 2932786"/>
              <a:gd name="connsiteX95" fmla="*/ 199696 w 2932788"/>
              <a:gd name="connsiteY95" fmla="*/ 728691 h 2932786"/>
              <a:gd name="connsiteX96" fmla="*/ 276944 w 2932788"/>
              <a:gd name="connsiteY96" fmla="*/ 605097 h 2932786"/>
              <a:gd name="connsiteX97" fmla="*/ 2658419 w 2932788"/>
              <a:gd name="connsiteY97" fmla="*/ 605097 h 2932786"/>
              <a:gd name="connsiteX98" fmla="*/ 2670150 w 2932788"/>
              <a:gd name="connsiteY98" fmla="*/ 623122 h 2932786"/>
              <a:gd name="connsiteX99" fmla="*/ 265213 w 2932788"/>
              <a:gd name="connsiteY99" fmla="*/ 623122 h 2932786"/>
              <a:gd name="connsiteX100" fmla="*/ 276944 w 2932788"/>
              <a:gd name="connsiteY100" fmla="*/ 605097 h 2932786"/>
              <a:gd name="connsiteX101" fmla="*/ 375504 w 2932788"/>
              <a:gd name="connsiteY101" fmla="*/ 486653 h 2932786"/>
              <a:gd name="connsiteX102" fmla="*/ 2557286 w 2932788"/>
              <a:gd name="connsiteY102" fmla="*/ 486653 h 2932786"/>
              <a:gd name="connsiteX103" fmla="*/ 2574881 w 2932788"/>
              <a:gd name="connsiteY103" fmla="*/ 504678 h 2932786"/>
              <a:gd name="connsiteX104" fmla="*/ 357909 w 2932788"/>
              <a:gd name="connsiteY104" fmla="*/ 504678 h 2932786"/>
              <a:gd name="connsiteX105" fmla="*/ 375504 w 2932788"/>
              <a:gd name="connsiteY105" fmla="*/ 486653 h 2932786"/>
              <a:gd name="connsiteX106" fmla="*/ 499113 w 2932788"/>
              <a:gd name="connsiteY106" fmla="*/ 363059 h 2932786"/>
              <a:gd name="connsiteX107" fmla="*/ 2436250 w 2932788"/>
              <a:gd name="connsiteY107" fmla="*/ 363059 h 2932786"/>
              <a:gd name="connsiteX108" fmla="*/ 2453860 w 2932788"/>
              <a:gd name="connsiteY108" fmla="*/ 381084 h 2932786"/>
              <a:gd name="connsiteX109" fmla="*/ 481503 w 2932788"/>
              <a:gd name="connsiteY109" fmla="*/ 381084 h 2932786"/>
              <a:gd name="connsiteX110" fmla="*/ 499113 w 2932788"/>
              <a:gd name="connsiteY110" fmla="*/ 363059 h 2932786"/>
              <a:gd name="connsiteX111" fmla="*/ 656884 w 2932788"/>
              <a:gd name="connsiteY111" fmla="*/ 242038 h 2932786"/>
              <a:gd name="connsiteX112" fmla="*/ 2275904 w 2932788"/>
              <a:gd name="connsiteY112" fmla="*/ 242038 h 2932786"/>
              <a:gd name="connsiteX113" fmla="*/ 2299368 w 2932788"/>
              <a:gd name="connsiteY113" fmla="*/ 257487 h 2932786"/>
              <a:gd name="connsiteX114" fmla="*/ 633420 w 2932788"/>
              <a:gd name="connsiteY114" fmla="*/ 257487 h 2932786"/>
              <a:gd name="connsiteX115" fmla="*/ 656884 w 2932788"/>
              <a:gd name="connsiteY115" fmla="*/ 242038 h 2932786"/>
              <a:gd name="connsiteX116" fmla="*/ 879925 w 2932788"/>
              <a:gd name="connsiteY116" fmla="*/ 123594 h 2932786"/>
              <a:gd name="connsiteX117" fmla="*/ 2058756 w 2932788"/>
              <a:gd name="connsiteY117" fmla="*/ 123594 h 2932786"/>
              <a:gd name="connsiteX118" fmla="*/ 2094121 w 2932788"/>
              <a:gd name="connsiteY118" fmla="*/ 136469 h 2932786"/>
              <a:gd name="connsiteX119" fmla="*/ 844560 w 2932788"/>
              <a:gd name="connsiteY119" fmla="*/ 136469 h 2932786"/>
              <a:gd name="connsiteX120" fmla="*/ 879925 w 2932788"/>
              <a:gd name="connsiteY120" fmla="*/ 123594 h 2932786"/>
              <a:gd name="connsiteX121" fmla="*/ 1466395 w 2932788"/>
              <a:gd name="connsiteY121" fmla="*/ 0 h 2932786"/>
              <a:gd name="connsiteX122" fmla="*/ 1689122 w 2932788"/>
              <a:gd name="connsiteY122" fmla="*/ 18025 h 2932786"/>
              <a:gd name="connsiteX123" fmla="*/ 1243667 w 2932788"/>
              <a:gd name="connsiteY123" fmla="*/ 18025 h 2932786"/>
              <a:gd name="connsiteX124" fmla="*/ 1466395 w 2932788"/>
              <a:gd name="connsiteY124" fmla="*/ 0 h 2932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2932788" h="2932786">
                <a:moveTo>
                  <a:pt x="1243667" y="2917337"/>
                </a:moveTo>
                <a:cubicBezTo>
                  <a:pt x="1243667" y="2917337"/>
                  <a:pt x="1243667" y="2917337"/>
                  <a:pt x="1689122" y="2917337"/>
                </a:cubicBezTo>
                <a:cubicBezTo>
                  <a:pt x="1612926" y="2927637"/>
                  <a:pt x="1542591" y="2932786"/>
                  <a:pt x="1466395" y="2932786"/>
                </a:cubicBezTo>
                <a:cubicBezTo>
                  <a:pt x="1390198" y="2932786"/>
                  <a:pt x="1319863" y="2927637"/>
                  <a:pt x="1243667" y="2917337"/>
                </a:cubicBezTo>
                <a:close/>
                <a:moveTo>
                  <a:pt x="844560" y="2798892"/>
                </a:moveTo>
                <a:cubicBezTo>
                  <a:pt x="844560" y="2798892"/>
                  <a:pt x="844560" y="2798892"/>
                  <a:pt x="2094121" y="2798892"/>
                </a:cubicBezTo>
                <a:cubicBezTo>
                  <a:pt x="2082333" y="2804042"/>
                  <a:pt x="2070545" y="2804042"/>
                  <a:pt x="2058756" y="2809192"/>
                </a:cubicBezTo>
                <a:cubicBezTo>
                  <a:pt x="2058756" y="2809192"/>
                  <a:pt x="2058756" y="2809192"/>
                  <a:pt x="879925" y="2809192"/>
                </a:cubicBezTo>
                <a:cubicBezTo>
                  <a:pt x="868136" y="2804042"/>
                  <a:pt x="856348" y="2804042"/>
                  <a:pt x="844560" y="2798892"/>
                </a:cubicBezTo>
                <a:close/>
                <a:moveTo>
                  <a:pt x="633420" y="2675298"/>
                </a:moveTo>
                <a:cubicBezTo>
                  <a:pt x="633420" y="2675298"/>
                  <a:pt x="633420" y="2675298"/>
                  <a:pt x="2299368" y="2675298"/>
                </a:cubicBezTo>
                <a:cubicBezTo>
                  <a:pt x="2293502" y="2681307"/>
                  <a:pt x="2281770" y="2687315"/>
                  <a:pt x="2275904" y="2693323"/>
                </a:cubicBezTo>
                <a:cubicBezTo>
                  <a:pt x="2275904" y="2693323"/>
                  <a:pt x="2275904" y="2693323"/>
                  <a:pt x="656884" y="2693323"/>
                </a:cubicBezTo>
                <a:cubicBezTo>
                  <a:pt x="651018" y="2687315"/>
                  <a:pt x="639286" y="2681307"/>
                  <a:pt x="633420" y="2675298"/>
                </a:cubicBezTo>
                <a:close/>
                <a:moveTo>
                  <a:pt x="481503" y="2551704"/>
                </a:moveTo>
                <a:cubicBezTo>
                  <a:pt x="481503" y="2551704"/>
                  <a:pt x="481503" y="2551704"/>
                  <a:pt x="2453860" y="2551704"/>
                </a:cubicBezTo>
                <a:cubicBezTo>
                  <a:pt x="2447990" y="2557713"/>
                  <a:pt x="2442120" y="2563721"/>
                  <a:pt x="2436250" y="2569729"/>
                </a:cubicBezTo>
                <a:cubicBezTo>
                  <a:pt x="2436250" y="2569729"/>
                  <a:pt x="2436250" y="2569729"/>
                  <a:pt x="499113" y="2569729"/>
                </a:cubicBezTo>
                <a:cubicBezTo>
                  <a:pt x="493243" y="2563721"/>
                  <a:pt x="487373" y="2557713"/>
                  <a:pt x="481503" y="2551704"/>
                </a:cubicBezTo>
                <a:close/>
                <a:moveTo>
                  <a:pt x="357909" y="2428110"/>
                </a:moveTo>
                <a:cubicBezTo>
                  <a:pt x="357909" y="2428110"/>
                  <a:pt x="357909" y="2428110"/>
                  <a:pt x="2574881" y="2428110"/>
                </a:cubicBezTo>
                <a:cubicBezTo>
                  <a:pt x="2569016" y="2434119"/>
                  <a:pt x="2563151" y="2440127"/>
                  <a:pt x="2557286" y="2446135"/>
                </a:cubicBezTo>
                <a:cubicBezTo>
                  <a:pt x="2557286" y="2446135"/>
                  <a:pt x="2557286" y="2446135"/>
                  <a:pt x="375504" y="2446135"/>
                </a:cubicBezTo>
                <a:cubicBezTo>
                  <a:pt x="369639" y="2440127"/>
                  <a:pt x="363774" y="2434119"/>
                  <a:pt x="357909" y="2428110"/>
                </a:cubicBezTo>
                <a:close/>
                <a:moveTo>
                  <a:pt x="265213" y="2312240"/>
                </a:moveTo>
                <a:cubicBezTo>
                  <a:pt x="265213" y="2312240"/>
                  <a:pt x="265213" y="2312240"/>
                  <a:pt x="2670150" y="2312240"/>
                </a:cubicBezTo>
                <a:cubicBezTo>
                  <a:pt x="2664284" y="2318249"/>
                  <a:pt x="2658419" y="2324257"/>
                  <a:pt x="2658419" y="2330265"/>
                </a:cubicBezTo>
                <a:cubicBezTo>
                  <a:pt x="2658419" y="2330265"/>
                  <a:pt x="2658419" y="2330265"/>
                  <a:pt x="276944" y="2330265"/>
                </a:cubicBezTo>
                <a:cubicBezTo>
                  <a:pt x="276944" y="2324257"/>
                  <a:pt x="271079" y="2318249"/>
                  <a:pt x="265213" y="2312240"/>
                </a:cubicBezTo>
                <a:close/>
                <a:moveTo>
                  <a:pt x="187967" y="2188646"/>
                </a:moveTo>
                <a:cubicBezTo>
                  <a:pt x="187967" y="2188646"/>
                  <a:pt x="187967" y="2188646"/>
                  <a:pt x="2744823" y="2188646"/>
                </a:cubicBezTo>
                <a:cubicBezTo>
                  <a:pt x="2738959" y="2194655"/>
                  <a:pt x="2738959" y="2200663"/>
                  <a:pt x="2733094" y="2206671"/>
                </a:cubicBezTo>
                <a:cubicBezTo>
                  <a:pt x="2733094" y="2206671"/>
                  <a:pt x="2733094" y="2206671"/>
                  <a:pt x="199696" y="2206671"/>
                </a:cubicBezTo>
                <a:cubicBezTo>
                  <a:pt x="193831" y="2200663"/>
                  <a:pt x="193831" y="2194655"/>
                  <a:pt x="187967" y="2188646"/>
                </a:cubicBezTo>
                <a:close/>
                <a:moveTo>
                  <a:pt x="131320" y="2065052"/>
                </a:moveTo>
                <a:cubicBezTo>
                  <a:pt x="131320" y="2065052"/>
                  <a:pt x="131320" y="2065052"/>
                  <a:pt x="2804044" y="2065052"/>
                </a:cubicBezTo>
                <a:cubicBezTo>
                  <a:pt x="2804044" y="2071061"/>
                  <a:pt x="2798183" y="2077069"/>
                  <a:pt x="2798183" y="2083077"/>
                </a:cubicBezTo>
                <a:cubicBezTo>
                  <a:pt x="2798183" y="2083077"/>
                  <a:pt x="2798183" y="2083077"/>
                  <a:pt x="137181" y="2083077"/>
                </a:cubicBezTo>
                <a:cubicBezTo>
                  <a:pt x="137181" y="2077069"/>
                  <a:pt x="131320" y="2071061"/>
                  <a:pt x="131320" y="2065052"/>
                </a:cubicBezTo>
                <a:close/>
                <a:moveTo>
                  <a:pt x="77246" y="1941457"/>
                </a:moveTo>
                <a:cubicBezTo>
                  <a:pt x="77246" y="1941457"/>
                  <a:pt x="77246" y="1941457"/>
                  <a:pt x="2863994" y="1941457"/>
                </a:cubicBezTo>
                <a:cubicBezTo>
                  <a:pt x="2858115" y="1947466"/>
                  <a:pt x="2858115" y="1953474"/>
                  <a:pt x="2858115" y="1959482"/>
                </a:cubicBezTo>
                <a:cubicBezTo>
                  <a:pt x="2858115" y="1959482"/>
                  <a:pt x="2858115" y="1959482"/>
                  <a:pt x="83125" y="1959482"/>
                </a:cubicBezTo>
                <a:cubicBezTo>
                  <a:pt x="83125" y="1953474"/>
                  <a:pt x="83125" y="1947466"/>
                  <a:pt x="77246" y="1941457"/>
                </a:cubicBezTo>
                <a:close/>
                <a:moveTo>
                  <a:pt x="41198" y="1825589"/>
                </a:moveTo>
                <a:cubicBezTo>
                  <a:pt x="41198" y="1825589"/>
                  <a:pt x="41198" y="1825589"/>
                  <a:pt x="2891590" y="1825589"/>
                </a:cubicBezTo>
                <a:cubicBezTo>
                  <a:pt x="2885725" y="1831598"/>
                  <a:pt x="2885725" y="1837606"/>
                  <a:pt x="2885725" y="1843614"/>
                </a:cubicBezTo>
                <a:cubicBezTo>
                  <a:pt x="2885725" y="1843614"/>
                  <a:pt x="2885725" y="1843614"/>
                  <a:pt x="47063" y="1843614"/>
                </a:cubicBezTo>
                <a:cubicBezTo>
                  <a:pt x="47063" y="1837606"/>
                  <a:pt x="47063" y="1831598"/>
                  <a:pt x="41198" y="1825589"/>
                </a:cubicBezTo>
                <a:close/>
                <a:moveTo>
                  <a:pt x="18025" y="1701995"/>
                </a:moveTo>
                <a:cubicBezTo>
                  <a:pt x="18025" y="1701995"/>
                  <a:pt x="18025" y="1701995"/>
                  <a:pt x="2920641" y="1701995"/>
                </a:cubicBezTo>
                <a:cubicBezTo>
                  <a:pt x="2920641" y="1708004"/>
                  <a:pt x="2920641" y="1714012"/>
                  <a:pt x="2914765" y="1720020"/>
                </a:cubicBezTo>
                <a:cubicBezTo>
                  <a:pt x="2914765" y="1720020"/>
                  <a:pt x="2914765" y="1720020"/>
                  <a:pt x="23901" y="1720020"/>
                </a:cubicBezTo>
                <a:cubicBezTo>
                  <a:pt x="18025" y="1714012"/>
                  <a:pt x="18025" y="1708004"/>
                  <a:pt x="18025" y="1701995"/>
                </a:cubicBezTo>
                <a:close/>
                <a:moveTo>
                  <a:pt x="7725" y="1578401"/>
                </a:moveTo>
                <a:cubicBezTo>
                  <a:pt x="7725" y="1578401"/>
                  <a:pt x="7725" y="1578401"/>
                  <a:pt x="2927638" y="1578401"/>
                </a:cubicBezTo>
                <a:cubicBezTo>
                  <a:pt x="2927638" y="1584410"/>
                  <a:pt x="2927638" y="1590418"/>
                  <a:pt x="2927638" y="1596426"/>
                </a:cubicBezTo>
                <a:cubicBezTo>
                  <a:pt x="2927638" y="1596426"/>
                  <a:pt x="2927638" y="1596426"/>
                  <a:pt x="7725" y="1596426"/>
                </a:cubicBezTo>
                <a:cubicBezTo>
                  <a:pt x="7725" y="1590418"/>
                  <a:pt x="7725" y="1584410"/>
                  <a:pt x="7725" y="1578401"/>
                </a:cubicBezTo>
                <a:close/>
                <a:moveTo>
                  <a:pt x="0" y="1459956"/>
                </a:moveTo>
                <a:cubicBezTo>
                  <a:pt x="0" y="1459956"/>
                  <a:pt x="0" y="1459956"/>
                  <a:pt x="2932788" y="1459956"/>
                </a:cubicBezTo>
                <a:cubicBezTo>
                  <a:pt x="2932788" y="1459956"/>
                  <a:pt x="2932788" y="1466394"/>
                  <a:pt x="2932788" y="1466394"/>
                </a:cubicBezTo>
                <a:cubicBezTo>
                  <a:pt x="2932788" y="1466394"/>
                  <a:pt x="2932788" y="1472831"/>
                  <a:pt x="2932788" y="1472831"/>
                </a:cubicBezTo>
                <a:cubicBezTo>
                  <a:pt x="2932788" y="1472831"/>
                  <a:pt x="2932788" y="1472831"/>
                  <a:pt x="0" y="1472831"/>
                </a:cubicBezTo>
                <a:cubicBezTo>
                  <a:pt x="0" y="1472831"/>
                  <a:pt x="0" y="1466394"/>
                  <a:pt x="0" y="1466394"/>
                </a:cubicBezTo>
                <a:cubicBezTo>
                  <a:pt x="0" y="1466394"/>
                  <a:pt x="0" y="1459956"/>
                  <a:pt x="0" y="1459956"/>
                </a:cubicBezTo>
                <a:close/>
                <a:moveTo>
                  <a:pt x="7725" y="1338936"/>
                </a:moveTo>
                <a:cubicBezTo>
                  <a:pt x="7725" y="1338936"/>
                  <a:pt x="7725" y="1338936"/>
                  <a:pt x="2927638" y="1338936"/>
                </a:cubicBezTo>
                <a:cubicBezTo>
                  <a:pt x="2927638" y="1344086"/>
                  <a:pt x="2927638" y="1349236"/>
                  <a:pt x="2927638" y="1354385"/>
                </a:cubicBezTo>
                <a:cubicBezTo>
                  <a:pt x="2927638" y="1354385"/>
                  <a:pt x="2927638" y="1354385"/>
                  <a:pt x="7725" y="1354385"/>
                </a:cubicBezTo>
                <a:cubicBezTo>
                  <a:pt x="7725" y="1349236"/>
                  <a:pt x="7725" y="1344086"/>
                  <a:pt x="7725" y="1338936"/>
                </a:cubicBezTo>
                <a:close/>
                <a:moveTo>
                  <a:pt x="23901" y="1215342"/>
                </a:moveTo>
                <a:cubicBezTo>
                  <a:pt x="23901" y="1215342"/>
                  <a:pt x="23901" y="1215342"/>
                  <a:pt x="2914765" y="1215342"/>
                </a:cubicBezTo>
                <a:cubicBezTo>
                  <a:pt x="2920641" y="1221351"/>
                  <a:pt x="2920641" y="1227359"/>
                  <a:pt x="2920641" y="1233367"/>
                </a:cubicBezTo>
                <a:cubicBezTo>
                  <a:pt x="2920641" y="1233367"/>
                  <a:pt x="2920641" y="1233367"/>
                  <a:pt x="18025" y="1233367"/>
                </a:cubicBezTo>
                <a:cubicBezTo>
                  <a:pt x="18025" y="1227359"/>
                  <a:pt x="18025" y="1221351"/>
                  <a:pt x="23901" y="1215342"/>
                </a:cubicBezTo>
                <a:close/>
                <a:moveTo>
                  <a:pt x="47063" y="1091748"/>
                </a:moveTo>
                <a:cubicBezTo>
                  <a:pt x="47063" y="1091748"/>
                  <a:pt x="47063" y="1091748"/>
                  <a:pt x="2885725" y="1091748"/>
                </a:cubicBezTo>
                <a:cubicBezTo>
                  <a:pt x="2885725" y="1097757"/>
                  <a:pt x="2885725" y="1103765"/>
                  <a:pt x="2891590" y="1109773"/>
                </a:cubicBezTo>
                <a:cubicBezTo>
                  <a:pt x="2891590" y="1109773"/>
                  <a:pt x="2891590" y="1109773"/>
                  <a:pt x="41198" y="1109773"/>
                </a:cubicBezTo>
                <a:cubicBezTo>
                  <a:pt x="47063" y="1103765"/>
                  <a:pt x="47063" y="1097757"/>
                  <a:pt x="47063" y="1091748"/>
                </a:cubicBezTo>
                <a:close/>
                <a:moveTo>
                  <a:pt x="83125" y="973304"/>
                </a:moveTo>
                <a:cubicBezTo>
                  <a:pt x="83125" y="973304"/>
                  <a:pt x="83125" y="973304"/>
                  <a:pt x="2858115" y="973304"/>
                </a:cubicBezTo>
                <a:cubicBezTo>
                  <a:pt x="2858115" y="979313"/>
                  <a:pt x="2858115" y="985321"/>
                  <a:pt x="2863994" y="991329"/>
                </a:cubicBezTo>
                <a:cubicBezTo>
                  <a:pt x="2863994" y="991329"/>
                  <a:pt x="2863994" y="991329"/>
                  <a:pt x="77246" y="991329"/>
                </a:cubicBezTo>
                <a:cubicBezTo>
                  <a:pt x="83125" y="985321"/>
                  <a:pt x="83125" y="979313"/>
                  <a:pt x="83125" y="973304"/>
                </a:cubicBezTo>
                <a:close/>
                <a:moveTo>
                  <a:pt x="137181" y="849709"/>
                </a:moveTo>
                <a:cubicBezTo>
                  <a:pt x="137181" y="849709"/>
                  <a:pt x="137181" y="849709"/>
                  <a:pt x="2798183" y="849709"/>
                </a:cubicBezTo>
                <a:cubicBezTo>
                  <a:pt x="2798183" y="855718"/>
                  <a:pt x="2804044" y="861726"/>
                  <a:pt x="2804044" y="867734"/>
                </a:cubicBezTo>
                <a:cubicBezTo>
                  <a:pt x="2804044" y="867734"/>
                  <a:pt x="2804044" y="867734"/>
                  <a:pt x="131320" y="867734"/>
                </a:cubicBezTo>
                <a:cubicBezTo>
                  <a:pt x="131320" y="861726"/>
                  <a:pt x="137181" y="855718"/>
                  <a:pt x="137181" y="849709"/>
                </a:cubicBezTo>
                <a:close/>
                <a:moveTo>
                  <a:pt x="199696" y="728691"/>
                </a:moveTo>
                <a:cubicBezTo>
                  <a:pt x="199696" y="728691"/>
                  <a:pt x="199696" y="728691"/>
                  <a:pt x="2733094" y="728691"/>
                </a:cubicBezTo>
                <a:cubicBezTo>
                  <a:pt x="2738959" y="733841"/>
                  <a:pt x="2738959" y="738991"/>
                  <a:pt x="2744823" y="744140"/>
                </a:cubicBezTo>
                <a:cubicBezTo>
                  <a:pt x="2744823" y="744140"/>
                  <a:pt x="2744823" y="744140"/>
                  <a:pt x="187967" y="744140"/>
                </a:cubicBezTo>
                <a:cubicBezTo>
                  <a:pt x="193831" y="738991"/>
                  <a:pt x="193831" y="733841"/>
                  <a:pt x="199696" y="728691"/>
                </a:cubicBezTo>
                <a:close/>
                <a:moveTo>
                  <a:pt x="276944" y="605097"/>
                </a:moveTo>
                <a:cubicBezTo>
                  <a:pt x="276944" y="605097"/>
                  <a:pt x="276944" y="605097"/>
                  <a:pt x="2658419" y="605097"/>
                </a:cubicBezTo>
                <a:cubicBezTo>
                  <a:pt x="2658419" y="611105"/>
                  <a:pt x="2664284" y="617114"/>
                  <a:pt x="2670150" y="623122"/>
                </a:cubicBezTo>
                <a:cubicBezTo>
                  <a:pt x="2670150" y="623122"/>
                  <a:pt x="2670150" y="623122"/>
                  <a:pt x="265213" y="623122"/>
                </a:cubicBezTo>
                <a:cubicBezTo>
                  <a:pt x="271079" y="617114"/>
                  <a:pt x="276944" y="611105"/>
                  <a:pt x="276944" y="605097"/>
                </a:cubicBezTo>
                <a:close/>
                <a:moveTo>
                  <a:pt x="375504" y="486653"/>
                </a:moveTo>
                <a:cubicBezTo>
                  <a:pt x="375504" y="486653"/>
                  <a:pt x="375504" y="486653"/>
                  <a:pt x="2557286" y="486653"/>
                </a:cubicBezTo>
                <a:cubicBezTo>
                  <a:pt x="2563151" y="492661"/>
                  <a:pt x="2569016" y="498670"/>
                  <a:pt x="2574881" y="504678"/>
                </a:cubicBezTo>
                <a:cubicBezTo>
                  <a:pt x="2574881" y="504678"/>
                  <a:pt x="2574881" y="504678"/>
                  <a:pt x="357909" y="504678"/>
                </a:cubicBezTo>
                <a:cubicBezTo>
                  <a:pt x="363774" y="498670"/>
                  <a:pt x="369639" y="492661"/>
                  <a:pt x="375504" y="486653"/>
                </a:cubicBezTo>
                <a:close/>
                <a:moveTo>
                  <a:pt x="499113" y="363059"/>
                </a:moveTo>
                <a:cubicBezTo>
                  <a:pt x="499113" y="363059"/>
                  <a:pt x="499113" y="363059"/>
                  <a:pt x="2436250" y="363059"/>
                </a:cubicBezTo>
                <a:cubicBezTo>
                  <a:pt x="2442120" y="369067"/>
                  <a:pt x="2447990" y="375076"/>
                  <a:pt x="2453860" y="381084"/>
                </a:cubicBezTo>
                <a:cubicBezTo>
                  <a:pt x="2453860" y="381084"/>
                  <a:pt x="2453860" y="381084"/>
                  <a:pt x="481503" y="381084"/>
                </a:cubicBezTo>
                <a:cubicBezTo>
                  <a:pt x="487373" y="375076"/>
                  <a:pt x="493243" y="369067"/>
                  <a:pt x="499113" y="363059"/>
                </a:cubicBezTo>
                <a:close/>
                <a:moveTo>
                  <a:pt x="656884" y="242038"/>
                </a:moveTo>
                <a:cubicBezTo>
                  <a:pt x="656884" y="242038"/>
                  <a:pt x="656884" y="242038"/>
                  <a:pt x="2275904" y="242038"/>
                </a:cubicBezTo>
                <a:cubicBezTo>
                  <a:pt x="2281770" y="247188"/>
                  <a:pt x="2293502" y="252337"/>
                  <a:pt x="2299368" y="257487"/>
                </a:cubicBezTo>
                <a:cubicBezTo>
                  <a:pt x="2299368" y="257487"/>
                  <a:pt x="2299368" y="257487"/>
                  <a:pt x="633420" y="257487"/>
                </a:cubicBezTo>
                <a:cubicBezTo>
                  <a:pt x="639286" y="252337"/>
                  <a:pt x="651018" y="247188"/>
                  <a:pt x="656884" y="242038"/>
                </a:cubicBezTo>
                <a:close/>
                <a:moveTo>
                  <a:pt x="879925" y="123594"/>
                </a:moveTo>
                <a:cubicBezTo>
                  <a:pt x="879925" y="123594"/>
                  <a:pt x="879925" y="123594"/>
                  <a:pt x="2058756" y="123594"/>
                </a:cubicBezTo>
                <a:cubicBezTo>
                  <a:pt x="2070545" y="123594"/>
                  <a:pt x="2082333" y="130032"/>
                  <a:pt x="2094121" y="136469"/>
                </a:cubicBezTo>
                <a:cubicBezTo>
                  <a:pt x="2094121" y="136469"/>
                  <a:pt x="2094121" y="136469"/>
                  <a:pt x="844560" y="136469"/>
                </a:cubicBezTo>
                <a:cubicBezTo>
                  <a:pt x="856348" y="130032"/>
                  <a:pt x="868136" y="123594"/>
                  <a:pt x="879925" y="123594"/>
                </a:cubicBezTo>
                <a:close/>
                <a:moveTo>
                  <a:pt x="1466395" y="0"/>
                </a:moveTo>
                <a:cubicBezTo>
                  <a:pt x="1542591" y="0"/>
                  <a:pt x="1612926" y="6008"/>
                  <a:pt x="1689122" y="18025"/>
                </a:cubicBezTo>
                <a:cubicBezTo>
                  <a:pt x="1689122" y="18025"/>
                  <a:pt x="1689122" y="18025"/>
                  <a:pt x="1243667" y="18025"/>
                </a:cubicBezTo>
                <a:cubicBezTo>
                  <a:pt x="1319863" y="6008"/>
                  <a:pt x="1390198" y="0"/>
                  <a:pt x="1466395" y="0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15" r:id="rId4"/>
    <p:sldLayoutId id="2147483712" r:id="rId5"/>
    <p:sldLayoutId id="2147483711" r:id="rId6"/>
    <p:sldLayoutId id="2147483719" r:id="rId7"/>
    <p:sldLayoutId id="2147483717" r:id="rId8"/>
    <p:sldLayoutId id="2147483722" r:id="rId9"/>
    <p:sldLayoutId id="2147483723" r:id="rId10"/>
    <p:sldLayoutId id="2147483726" r:id="rId11"/>
    <p:sldLayoutId id="2147483721" r:id="rId12"/>
    <p:sldLayoutId id="2147483725" r:id="rId13"/>
    <p:sldLayoutId id="2147483724" r:id="rId14"/>
    <p:sldLayoutId id="2147483716" r:id="rId15"/>
    <p:sldLayoutId id="2147483706" r:id="rId16"/>
    <p:sldLayoutId id="2147483705" r:id="rId17"/>
    <p:sldLayoutId id="2147483702" r:id="rId18"/>
    <p:sldLayoutId id="2147483701" r:id="rId19"/>
    <p:sldLayoutId id="2147483677" r:id="rId20"/>
    <p:sldLayoutId id="2147483678" r:id="rId21"/>
    <p:sldLayoutId id="2147483679" r:id="rId22"/>
    <p:sldLayoutId id="2147483683" r:id="rId23"/>
    <p:sldLayoutId id="2147483684" r:id="rId24"/>
    <p:sldLayoutId id="2147483685" r:id="rId25"/>
    <p:sldLayoutId id="2147483686" r:id="rId26"/>
    <p:sldLayoutId id="2147483718" r:id="rId2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Britannic Bold" panose="020B0903060703020204" pitchFamily="34" charset="0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A person with headphones and microphone&#10;&#10;Description automatically generated">
            <a:extLst>
              <a:ext uri="{FF2B5EF4-FFF2-40B4-BE49-F238E27FC236}">
                <a16:creationId xmlns:a16="http://schemas.microsoft.com/office/drawing/2014/main" id="{F97E658E-EF26-4D87-8D1F-14C51CB9F71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096000" y="-4"/>
            <a:ext cx="6096000" cy="6858004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9912ED1-970C-81C2-0EDA-223B90B4AA8E}"/>
              </a:ext>
            </a:extLst>
          </p:cNvPr>
          <p:cNvSpPr/>
          <p:nvPr/>
        </p:nvSpPr>
        <p:spPr>
          <a:xfrm>
            <a:off x="0" y="-4"/>
            <a:ext cx="6096000" cy="6858004"/>
          </a:xfrm>
          <a:prstGeom prst="rect">
            <a:avLst/>
          </a:prstGeom>
          <a:solidFill>
            <a:srgbClr val="211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B71BF43E-9731-550A-A11F-A002552C10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978" y="5191339"/>
            <a:ext cx="5233940" cy="434566"/>
          </a:xfrm>
        </p:spPr>
        <p:txBody>
          <a:bodyPr/>
          <a:lstStyle/>
          <a:p>
            <a:r>
              <a:rPr lang="en-CA" dirty="0">
                <a:solidFill>
                  <a:schemeClr val="accent2"/>
                </a:solidFill>
              </a:rPr>
              <a:t>Presenter Name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15F089C-D4B4-E6EB-9A3B-20C21FB58785}"/>
              </a:ext>
            </a:extLst>
          </p:cNvPr>
          <p:cNvGrpSpPr/>
          <p:nvPr/>
        </p:nvGrpSpPr>
        <p:grpSpPr>
          <a:xfrm>
            <a:off x="10526033" y="416922"/>
            <a:ext cx="1249074" cy="1250798"/>
            <a:chOff x="10492815" y="362139"/>
            <a:chExt cx="1249074" cy="1250798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FC53EF8B-F206-A965-7062-D66D4DBC104A}"/>
                </a:ext>
              </a:extLst>
            </p:cNvPr>
            <p:cNvSpPr/>
            <p:nvPr/>
          </p:nvSpPr>
          <p:spPr>
            <a:xfrm>
              <a:off x="10492815" y="362139"/>
              <a:ext cx="1249074" cy="125079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bg1"/>
                </a:solidFill>
                <a:latin typeface="Britannic Bold" panose="020B0903060703020204" pitchFamily="34" charset="0"/>
                <a:ea typeface="Cascadia Mono" panose="020B0609020000020004" pitchFamily="49" charset="0"/>
                <a:cs typeface="Cascadia Mono" panose="020B0609020000020004" pitchFamily="49" charset="0"/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5BFD72A-0E0E-88BD-5277-B5206BCF18B5}"/>
                </a:ext>
              </a:extLst>
            </p:cNvPr>
            <p:cNvSpPr/>
            <p:nvPr/>
          </p:nvSpPr>
          <p:spPr>
            <a:xfrm rot="18886256" flipH="1" flipV="1">
              <a:off x="10643068" y="569325"/>
              <a:ext cx="948568" cy="836426"/>
            </a:xfrm>
            <a:custGeom>
              <a:avLst/>
              <a:gdLst>
                <a:gd name="connsiteX0" fmla="*/ 6288822 w 7705355"/>
                <a:gd name="connsiteY0" fmla="*/ 461834 h 6794402"/>
                <a:gd name="connsiteX1" fmla="*/ 5599628 w 7705355"/>
                <a:gd name="connsiteY1" fmla="*/ 461834 h 6794402"/>
                <a:gd name="connsiteX2" fmla="*/ 5280717 w 7705355"/>
                <a:gd name="connsiteY2" fmla="*/ 142924 h 6794402"/>
                <a:gd name="connsiteX3" fmla="*/ 3891526 w 7705355"/>
                <a:gd name="connsiteY3" fmla="*/ 142924 h 6794402"/>
                <a:gd name="connsiteX4" fmla="*/ 3813829 w 7705355"/>
                <a:gd name="connsiteY4" fmla="*/ 142924 h 6794402"/>
                <a:gd name="connsiteX5" fmla="*/ 2424638 w 7705355"/>
                <a:gd name="connsiteY5" fmla="*/ 142924 h 6794402"/>
                <a:gd name="connsiteX6" fmla="*/ 2105727 w 7705355"/>
                <a:gd name="connsiteY6" fmla="*/ 461834 h 6794402"/>
                <a:gd name="connsiteX7" fmla="*/ 1416533 w 7705355"/>
                <a:gd name="connsiteY7" fmla="*/ 461834 h 6794402"/>
                <a:gd name="connsiteX8" fmla="*/ 1039640 w 7705355"/>
                <a:gd name="connsiteY8" fmla="*/ 85449 h 6794402"/>
                <a:gd name="connsiteX9" fmla="*/ 553622 w 7705355"/>
                <a:gd name="connsiteY9" fmla="*/ 85449 h 6794402"/>
                <a:gd name="connsiteX10" fmla="*/ 543663 w 7705355"/>
                <a:gd name="connsiteY10" fmla="*/ 109291 h 6794402"/>
                <a:gd name="connsiteX11" fmla="*/ 498458 w 7705355"/>
                <a:gd name="connsiteY11" fmla="*/ 128174 h 6794402"/>
                <a:gd name="connsiteX12" fmla="*/ 434371 w 7705355"/>
                <a:gd name="connsiteY12" fmla="*/ 64087 h 6794402"/>
                <a:gd name="connsiteX13" fmla="*/ 498458 w 7705355"/>
                <a:gd name="connsiteY13" fmla="*/ 0 h 6794402"/>
                <a:gd name="connsiteX14" fmla="*/ 543663 w 7705355"/>
                <a:gd name="connsiteY14" fmla="*/ 18692 h 6794402"/>
                <a:gd name="connsiteX15" fmla="*/ 553659 w 7705355"/>
                <a:gd name="connsiteY15" fmla="*/ 42724 h 6794402"/>
                <a:gd name="connsiteX16" fmla="*/ 1057441 w 7705355"/>
                <a:gd name="connsiteY16" fmla="*/ 42724 h 6794402"/>
                <a:gd name="connsiteX17" fmla="*/ 1433828 w 7705355"/>
                <a:gd name="connsiteY17" fmla="*/ 419618 h 6794402"/>
                <a:gd name="connsiteX18" fmla="*/ 2087925 w 7705355"/>
                <a:gd name="connsiteY18" fmla="*/ 419618 h 6794402"/>
                <a:gd name="connsiteX19" fmla="*/ 2406836 w 7705355"/>
                <a:gd name="connsiteY19" fmla="*/ 100707 h 6794402"/>
                <a:gd name="connsiteX20" fmla="*/ 3813829 w 7705355"/>
                <a:gd name="connsiteY20" fmla="*/ 100707 h 6794402"/>
                <a:gd name="connsiteX21" fmla="*/ 3891526 w 7705355"/>
                <a:gd name="connsiteY21" fmla="*/ 100707 h 6794402"/>
                <a:gd name="connsiteX22" fmla="*/ 5298519 w 7705355"/>
                <a:gd name="connsiteY22" fmla="*/ 100707 h 6794402"/>
                <a:gd name="connsiteX23" fmla="*/ 5617430 w 7705355"/>
                <a:gd name="connsiteY23" fmla="*/ 419618 h 6794402"/>
                <a:gd name="connsiteX24" fmla="*/ 6271527 w 7705355"/>
                <a:gd name="connsiteY24" fmla="*/ 419618 h 6794402"/>
                <a:gd name="connsiteX25" fmla="*/ 6647914 w 7705355"/>
                <a:gd name="connsiteY25" fmla="*/ 42724 h 6794402"/>
                <a:gd name="connsiteX26" fmla="*/ 7151696 w 7705355"/>
                <a:gd name="connsiteY26" fmla="*/ 42724 h 6794402"/>
                <a:gd name="connsiteX27" fmla="*/ 7161692 w 7705355"/>
                <a:gd name="connsiteY27" fmla="*/ 18692 h 6794402"/>
                <a:gd name="connsiteX28" fmla="*/ 7206897 w 7705355"/>
                <a:gd name="connsiteY28" fmla="*/ 0 h 6794402"/>
                <a:gd name="connsiteX29" fmla="*/ 7270984 w 7705355"/>
                <a:gd name="connsiteY29" fmla="*/ 64087 h 6794402"/>
                <a:gd name="connsiteX30" fmla="*/ 7206897 w 7705355"/>
                <a:gd name="connsiteY30" fmla="*/ 128174 h 6794402"/>
                <a:gd name="connsiteX31" fmla="*/ 7161692 w 7705355"/>
                <a:gd name="connsiteY31" fmla="*/ 109291 h 6794402"/>
                <a:gd name="connsiteX32" fmla="*/ 7151733 w 7705355"/>
                <a:gd name="connsiteY32" fmla="*/ 85449 h 6794402"/>
                <a:gd name="connsiteX33" fmla="*/ 6665715 w 7705355"/>
                <a:gd name="connsiteY33" fmla="*/ 85449 h 6794402"/>
                <a:gd name="connsiteX34" fmla="*/ 5137791 w 7705355"/>
                <a:gd name="connsiteY34" fmla="*/ 620399 h 6794402"/>
                <a:gd name="connsiteX35" fmla="*/ 5092524 w 7705355"/>
                <a:gd name="connsiteY35" fmla="*/ 601707 h 6794402"/>
                <a:gd name="connsiteX36" fmla="*/ 5073831 w 7705355"/>
                <a:gd name="connsiteY36" fmla="*/ 556629 h 6794402"/>
                <a:gd name="connsiteX37" fmla="*/ 5083631 w 7705355"/>
                <a:gd name="connsiteY37" fmla="*/ 532796 h 6794402"/>
                <a:gd name="connsiteX38" fmla="*/ 4914504 w 7705355"/>
                <a:gd name="connsiteY38" fmla="*/ 363670 h 6794402"/>
                <a:gd name="connsiteX39" fmla="*/ 3891526 w 7705355"/>
                <a:gd name="connsiteY39" fmla="*/ 363670 h 6794402"/>
                <a:gd name="connsiteX40" fmla="*/ 3813829 w 7705355"/>
                <a:gd name="connsiteY40" fmla="*/ 363670 h 6794402"/>
                <a:gd name="connsiteX41" fmla="*/ 2790851 w 7705355"/>
                <a:gd name="connsiteY41" fmla="*/ 363670 h 6794402"/>
                <a:gd name="connsiteX42" fmla="*/ 2621724 w 7705355"/>
                <a:gd name="connsiteY42" fmla="*/ 532796 h 6794402"/>
                <a:gd name="connsiteX43" fmla="*/ 2631524 w 7705355"/>
                <a:gd name="connsiteY43" fmla="*/ 556629 h 6794402"/>
                <a:gd name="connsiteX44" fmla="*/ 2612831 w 7705355"/>
                <a:gd name="connsiteY44" fmla="*/ 601707 h 6794402"/>
                <a:gd name="connsiteX45" fmla="*/ 2567564 w 7705355"/>
                <a:gd name="connsiteY45" fmla="*/ 620399 h 6794402"/>
                <a:gd name="connsiteX46" fmla="*/ 2522297 w 7705355"/>
                <a:gd name="connsiteY46" fmla="*/ 601707 h 6794402"/>
                <a:gd name="connsiteX47" fmla="*/ 2522297 w 7705355"/>
                <a:gd name="connsiteY47" fmla="*/ 511171 h 6794402"/>
                <a:gd name="connsiteX48" fmla="*/ 2591676 w 7705355"/>
                <a:gd name="connsiteY48" fmla="*/ 497152 h 6794402"/>
                <a:gd name="connsiteX49" fmla="*/ 2594844 w 7705355"/>
                <a:gd name="connsiteY49" fmla="*/ 499252 h 6794402"/>
                <a:gd name="connsiteX50" fmla="*/ 2773557 w 7705355"/>
                <a:gd name="connsiteY50" fmla="*/ 320945 h 6794402"/>
                <a:gd name="connsiteX51" fmla="*/ 3813829 w 7705355"/>
                <a:gd name="connsiteY51" fmla="*/ 320945 h 6794402"/>
                <a:gd name="connsiteX52" fmla="*/ 3891526 w 7705355"/>
                <a:gd name="connsiteY52" fmla="*/ 320945 h 6794402"/>
                <a:gd name="connsiteX53" fmla="*/ 4931798 w 7705355"/>
                <a:gd name="connsiteY53" fmla="*/ 320945 h 6794402"/>
                <a:gd name="connsiteX54" fmla="*/ 5110511 w 7705355"/>
                <a:gd name="connsiteY54" fmla="*/ 499252 h 6794402"/>
                <a:gd name="connsiteX55" fmla="*/ 5113679 w 7705355"/>
                <a:gd name="connsiteY55" fmla="*/ 497152 h 6794402"/>
                <a:gd name="connsiteX56" fmla="*/ 5183058 w 7705355"/>
                <a:gd name="connsiteY56" fmla="*/ 511171 h 6794402"/>
                <a:gd name="connsiteX57" fmla="*/ 5183058 w 7705355"/>
                <a:gd name="connsiteY57" fmla="*/ 601707 h 6794402"/>
                <a:gd name="connsiteX58" fmla="*/ 5137791 w 7705355"/>
                <a:gd name="connsiteY58" fmla="*/ 620399 h 6794402"/>
                <a:gd name="connsiteX59" fmla="*/ 2170325 w 7705355"/>
                <a:gd name="connsiteY59" fmla="*/ 689191 h 6794402"/>
                <a:gd name="connsiteX60" fmla="*/ 1134753 w 7705355"/>
                <a:gd name="connsiteY60" fmla="*/ 689191 h 6794402"/>
                <a:gd name="connsiteX61" fmla="*/ 844431 w 7705355"/>
                <a:gd name="connsiteY61" fmla="*/ 398869 h 6794402"/>
                <a:gd name="connsiteX62" fmla="*/ 841482 w 7705355"/>
                <a:gd name="connsiteY62" fmla="*/ 400863 h 6794402"/>
                <a:gd name="connsiteX63" fmla="*/ 772100 w 7705355"/>
                <a:gd name="connsiteY63" fmla="*/ 386558 h 6794402"/>
                <a:gd name="connsiteX64" fmla="*/ 772100 w 7705355"/>
                <a:gd name="connsiteY64" fmla="*/ 296022 h 6794402"/>
                <a:gd name="connsiteX65" fmla="*/ 862638 w 7705355"/>
                <a:gd name="connsiteY65" fmla="*/ 296022 h 6794402"/>
                <a:gd name="connsiteX66" fmla="*/ 881329 w 7705355"/>
                <a:gd name="connsiteY66" fmla="*/ 341290 h 6794402"/>
                <a:gd name="connsiteX67" fmla="*/ 871278 w 7705355"/>
                <a:gd name="connsiteY67" fmla="*/ 365632 h 6794402"/>
                <a:gd name="connsiteX68" fmla="*/ 1152556 w 7705355"/>
                <a:gd name="connsiteY68" fmla="*/ 646466 h 6794402"/>
                <a:gd name="connsiteX69" fmla="*/ 2152523 w 7705355"/>
                <a:gd name="connsiteY69" fmla="*/ 646466 h 6794402"/>
                <a:gd name="connsiteX70" fmla="*/ 2431252 w 7705355"/>
                <a:gd name="connsiteY70" fmla="*/ 367737 h 6794402"/>
                <a:gd name="connsiteX71" fmla="*/ 2461261 w 7705355"/>
                <a:gd name="connsiteY71" fmla="*/ 397746 h 6794402"/>
                <a:gd name="connsiteX72" fmla="*/ 6570602 w 7705355"/>
                <a:gd name="connsiteY72" fmla="*/ 689191 h 6794402"/>
                <a:gd name="connsiteX73" fmla="*/ 5535030 w 7705355"/>
                <a:gd name="connsiteY73" fmla="*/ 689191 h 6794402"/>
                <a:gd name="connsiteX74" fmla="*/ 5244094 w 7705355"/>
                <a:gd name="connsiteY74" fmla="*/ 397746 h 6794402"/>
                <a:gd name="connsiteX75" fmla="*/ 5274103 w 7705355"/>
                <a:gd name="connsiteY75" fmla="*/ 367737 h 6794402"/>
                <a:gd name="connsiteX76" fmla="*/ 5552832 w 7705355"/>
                <a:gd name="connsiteY76" fmla="*/ 646466 h 6794402"/>
                <a:gd name="connsiteX77" fmla="*/ 6552799 w 7705355"/>
                <a:gd name="connsiteY77" fmla="*/ 646466 h 6794402"/>
                <a:gd name="connsiteX78" fmla="*/ 6834077 w 7705355"/>
                <a:gd name="connsiteY78" fmla="*/ 365632 h 6794402"/>
                <a:gd name="connsiteX79" fmla="*/ 6824026 w 7705355"/>
                <a:gd name="connsiteY79" fmla="*/ 341290 h 6794402"/>
                <a:gd name="connsiteX80" fmla="*/ 6842717 w 7705355"/>
                <a:gd name="connsiteY80" fmla="*/ 296022 h 6794402"/>
                <a:gd name="connsiteX81" fmla="*/ 6933255 w 7705355"/>
                <a:gd name="connsiteY81" fmla="*/ 296022 h 6794402"/>
                <a:gd name="connsiteX82" fmla="*/ 6933255 w 7705355"/>
                <a:gd name="connsiteY82" fmla="*/ 386558 h 6794402"/>
                <a:gd name="connsiteX83" fmla="*/ 6863873 w 7705355"/>
                <a:gd name="connsiteY83" fmla="*/ 400863 h 6794402"/>
                <a:gd name="connsiteX84" fmla="*/ 6860924 w 7705355"/>
                <a:gd name="connsiteY84" fmla="*/ 398869 h 6794402"/>
                <a:gd name="connsiteX85" fmla="*/ 4655611 w 7705355"/>
                <a:gd name="connsiteY85" fmla="*/ 776167 h 6794402"/>
                <a:gd name="connsiteX86" fmla="*/ 4596817 w 7705355"/>
                <a:gd name="connsiteY86" fmla="*/ 736899 h 6794402"/>
                <a:gd name="connsiteX87" fmla="*/ 4596079 w 7705355"/>
                <a:gd name="connsiteY87" fmla="*/ 733443 h 6794402"/>
                <a:gd name="connsiteX88" fmla="*/ 3891526 w 7705355"/>
                <a:gd name="connsiteY88" fmla="*/ 733443 h 6794402"/>
                <a:gd name="connsiteX89" fmla="*/ 3813829 w 7705355"/>
                <a:gd name="connsiteY89" fmla="*/ 733443 h 6794402"/>
                <a:gd name="connsiteX90" fmla="*/ 3109276 w 7705355"/>
                <a:gd name="connsiteY90" fmla="*/ 733443 h 6794402"/>
                <a:gd name="connsiteX91" fmla="*/ 3108538 w 7705355"/>
                <a:gd name="connsiteY91" fmla="*/ 736899 h 6794402"/>
                <a:gd name="connsiteX92" fmla="*/ 3049744 w 7705355"/>
                <a:gd name="connsiteY92" fmla="*/ 776167 h 6794402"/>
                <a:gd name="connsiteX93" fmla="*/ 2985657 w 7705355"/>
                <a:gd name="connsiteY93" fmla="*/ 712080 h 6794402"/>
                <a:gd name="connsiteX94" fmla="*/ 3049744 w 7705355"/>
                <a:gd name="connsiteY94" fmla="*/ 647993 h 6794402"/>
                <a:gd name="connsiteX95" fmla="*/ 3108824 w 7705355"/>
                <a:gd name="connsiteY95" fmla="*/ 687046 h 6794402"/>
                <a:gd name="connsiteX96" fmla="*/ 3109559 w 7705355"/>
                <a:gd name="connsiteY96" fmla="*/ 690718 h 6794402"/>
                <a:gd name="connsiteX97" fmla="*/ 3813829 w 7705355"/>
                <a:gd name="connsiteY97" fmla="*/ 690718 h 6794402"/>
                <a:gd name="connsiteX98" fmla="*/ 3891526 w 7705355"/>
                <a:gd name="connsiteY98" fmla="*/ 690718 h 6794402"/>
                <a:gd name="connsiteX99" fmla="*/ 4595796 w 7705355"/>
                <a:gd name="connsiteY99" fmla="*/ 690718 h 6794402"/>
                <a:gd name="connsiteX100" fmla="*/ 4596531 w 7705355"/>
                <a:gd name="connsiteY100" fmla="*/ 687046 h 6794402"/>
                <a:gd name="connsiteX101" fmla="*/ 4655611 w 7705355"/>
                <a:gd name="connsiteY101" fmla="*/ 647993 h 6794402"/>
                <a:gd name="connsiteX102" fmla="*/ 4719698 w 7705355"/>
                <a:gd name="connsiteY102" fmla="*/ 712080 h 6794402"/>
                <a:gd name="connsiteX103" fmla="*/ 4655611 w 7705355"/>
                <a:gd name="connsiteY103" fmla="*/ 776167 h 6794402"/>
                <a:gd name="connsiteX104" fmla="*/ 6433271 w 7705355"/>
                <a:gd name="connsiteY104" fmla="*/ 894677 h 6794402"/>
                <a:gd name="connsiteX105" fmla="*/ 6388258 w 7705355"/>
                <a:gd name="connsiteY105" fmla="*/ 875985 h 6794402"/>
                <a:gd name="connsiteX106" fmla="*/ 6378159 w 7705355"/>
                <a:gd name="connsiteY106" fmla="*/ 851952 h 6794402"/>
                <a:gd name="connsiteX107" fmla="*/ 5101170 w 7705355"/>
                <a:gd name="connsiteY107" fmla="*/ 851952 h 6794402"/>
                <a:gd name="connsiteX108" fmla="*/ 4805656 w 7705355"/>
                <a:gd name="connsiteY108" fmla="*/ 556948 h 6794402"/>
                <a:gd name="connsiteX109" fmla="*/ 3891526 w 7705355"/>
                <a:gd name="connsiteY109" fmla="*/ 556948 h 6794402"/>
                <a:gd name="connsiteX110" fmla="*/ 3813829 w 7705355"/>
                <a:gd name="connsiteY110" fmla="*/ 556948 h 6794402"/>
                <a:gd name="connsiteX111" fmla="*/ 2899699 w 7705355"/>
                <a:gd name="connsiteY111" fmla="*/ 556948 h 6794402"/>
                <a:gd name="connsiteX112" fmla="*/ 2604185 w 7705355"/>
                <a:gd name="connsiteY112" fmla="*/ 851952 h 6794402"/>
                <a:gd name="connsiteX113" fmla="*/ 1327196 w 7705355"/>
                <a:gd name="connsiteY113" fmla="*/ 851952 h 6794402"/>
                <a:gd name="connsiteX114" fmla="*/ 1317097 w 7705355"/>
                <a:gd name="connsiteY114" fmla="*/ 875985 h 6794402"/>
                <a:gd name="connsiteX115" fmla="*/ 1272084 w 7705355"/>
                <a:gd name="connsiteY115" fmla="*/ 894677 h 6794402"/>
                <a:gd name="connsiteX116" fmla="*/ 1207996 w 7705355"/>
                <a:gd name="connsiteY116" fmla="*/ 830590 h 6794402"/>
                <a:gd name="connsiteX117" fmla="*/ 1272084 w 7705355"/>
                <a:gd name="connsiteY117" fmla="*/ 766503 h 6794402"/>
                <a:gd name="connsiteX118" fmla="*/ 1317288 w 7705355"/>
                <a:gd name="connsiteY118" fmla="*/ 785195 h 6794402"/>
                <a:gd name="connsiteX119" fmla="*/ 1327497 w 7705355"/>
                <a:gd name="connsiteY119" fmla="*/ 809736 h 6794402"/>
                <a:gd name="connsiteX120" fmla="*/ 2586892 w 7705355"/>
                <a:gd name="connsiteY120" fmla="*/ 809736 h 6794402"/>
                <a:gd name="connsiteX121" fmla="*/ 2881896 w 7705355"/>
                <a:gd name="connsiteY121" fmla="*/ 514223 h 6794402"/>
                <a:gd name="connsiteX122" fmla="*/ 3813829 w 7705355"/>
                <a:gd name="connsiteY122" fmla="*/ 514223 h 6794402"/>
                <a:gd name="connsiteX123" fmla="*/ 3891526 w 7705355"/>
                <a:gd name="connsiteY123" fmla="*/ 514223 h 6794402"/>
                <a:gd name="connsiteX124" fmla="*/ 4823459 w 7705355"/>
                <a:gd name="connsiteY124" fmla="*/ 514223 h 6794402"/>
                <a:gd name="connsiteX125" fmla="*/ 5118463 w 7705355"/>
                <a:gd name="connsiteY125" fmla="*/ 809736 h 6794402"/>
                <a:gd name="connsiteX126" fmla="*/ 6377858 w 7705355"/>
                <a:gd name="connsiteY126" fmla="*/ 809736 h 6794402"/>
                <a:gd name="connsiteX127" fmla="*/ 6388067 w 7705355"/>
                <a:gd name="connsiteY127" fmla="*/ 785195 h 6794402"/>
                <a:gd name="connsiteX128" fmla="*/ 6433271 w 7705355"/>
                <a:gd name="connsiteY128" fmla="*/ 766503 h 6794402"/>
                <a:gd name="connsiteX129" fmla="*/ 6497359 w 7705355"/>
                <a:gd name="connsiteY129" fmla="*/ 830590 h 6794402"/>
                <a:gd name="connsiteX130" fmla="*/ 6433271 w 7705355"/>
                <a:gd name="connsiteY130" fmla="*/ 894677 h 6794402"/>
                <a:gd name="connsiteX131" fmla="*/ 2483639 w 7705355"/>
                <a:gd name="connsiteY131" fmla="*/ 1065577 h 6794402"/>
                <a:gd name="connsiteX132" fmla="*/ 982165 w 7705355"/>
                <a:gd name="connsiteY132" fmla="*/ 1065577 h 6794402"/>
                <a:gd name="connsiteX133" fmla="*/ 724290 w 7705355"/>
                <a:gd name="connsiteY133" fmla="*/ 807702 h 6794402"/>
                <a:gd name="connsiteX134" fmla="*/ 119379 w 7705355"/>
                <a:gd name="connsiteY134" fmla="*/ 807702 h 6794402"/>
                <a:gd name="connsiteX135" fmla="*/ 109483 w 7705355"/>
                <a:gd name="connsiteY135" fmla="*/ 831734 h 6794402"/>
                <a:gd name="connsiteX136" fmla="*/ 64088 w 7705355"/>
                <a:gd name="connsiteY136" fmla="*/ 850426 h 6794402"/>
                <a:gd name="connsiteX137" fmla="*/ 0 w 7705355"/>
                <a:gd name="connsiteY137" fmla="*/ 786339 h 6794402"/>
                <a:gd name="connsiteX138" fmla="*/ 64088 w 7705355"/>
                <a:gd name="connsiteY138" fmla="*/ 722252 h 6794402"/>
                <a:gd name="connsiteX139" fmla="*/ 109292 w 7705355"/>
                <a:gd name="connsiteY139" fmla="*/ 740944 h 6794402"/>
                <a:gd name="connsiteX140" fmla="*/ 119501 w 7705355"/>
                <a:gd name="connsiteY140" fmla="*/ 765486 h 6794402"/>
                <a:gd name="connsiteX141" fmla="*/ 742091 w 7705355"/>
                <a:gd name="connsiteY141" fmla="*/ 765486 h 6794402"/>
                <a:gd name="connsiteX142" fmla="*/ 999967 w 7705355"/>
                <a:gd name="connsiteY142" fmla="*/ 1023361 h 6794402"/>
                <a:gd name="connsiteX143" fmla="*/ 2483639 w 7705355"/>
                <a:gd name="connsiteY143" fmla="*/ 1023361 h 6794402"/>
                <a:gd name="connsiteX144" fmla="*/ 6723190 w 7705355"/>
                <a:gd name="connsiteY144" fmla="*/ 1065577 h 6794402"/>
                <a:gd name="connsiteX145" fmla="*/ 5221716 w 7705355"/>
                <a:gd name="connsiteY145" fmla="*/ 1065577 h 6794402"/>
                <a:gd name="connsiteX146" fmla="*/ 5221716 w 7705355"/>
                <a:gd name="connsiteY146" fmla="*/ 1023361 h 6794402"/>
                <a:gd name="connsiteX147" fmla="*/ 6705388 w 7705355"/>
                <a:gd name="connsiteY147" fmla="*/ 1023361 h 6794402"/>
                <a:gd name="connsiteX148" fmla="*/ 6963264 w 7705355"/>
                <a:gd name="connsiteY148" fmla="*/ 765486 h 6794402"/>
                <a:gd name="connsiteX149" fmla="*/ 7585854 w 7705355"/>
                <a:gd name="connsiteY149" fmla="*/ 765486 h 6794402"/>
                <a:gd name="connsiteX150" fmla="*/ 7596063 w 7705355"/>
                <a:gd name="connsiteY150" fmla="*/ 740944 h 6794402"/>
                <a:gd name="connsiteX151" fmla="*/ 7641267 w 7705355"/>
                <a:gd name="connsiteY151" fmla="*/ 722252 h 6794402"/>
                <a:gd name="connsiteX152" fmla="*/ 7705355 w 7705355"/>
                <a:gd name="connsiteY152" fmla="*/ 786339 h 6794402"/>
                <a:gd name="connsiteX153" fmla="*/ 7641267 w 7705355"/>
                <a:gd name="connsiteY153" fmla="*/ 850426 h 6794402"/>
                <a:gd name="connsiteX154" fmla="*/ 7595872 w 7705355"/>
                <a:gd name="connsiteY154" fmla="*/ 831734 h 6794402"/>
                <a:gd name="connsiteX155" fmla="*/ 7585976 w 7705355"/>
                <a:gd name="connsiteY155" fmla="*/ 807702 h 6794402"/>
                <a:gd name="connsiteX156" fmla="*/ 6981065 w 7705355"/>
                <a:gd name="connsiteY156" fmla="*/ 807702 h 6794402"/>
                <a:gd name="connsiteX157" fmla="*/ 6954109 w 7705355"/>
                <a:gd name="connsiteY157" fmla="*/ 1235459 h 6794402"/>
                <a:gd name="connsiteX158" fmla="*/ 5233415 w 7705355"/>
                <a:gd name="connsiteY158" fmla="*/ 1235459 h 6794402"/>
                <a:gd name="connsiteX159" fmla="*/ 4900770 w 7705355"/>
                <a:gd name="connsiteY159" fmla="*/ 902816 h 6794402"/>
                <a:gd name="connsiteX160" fmla="*/ 3891526 w 7705355"/>
                <a:gd name="connsiteY160" fmla="*/ 902816 h 6794402"/>
                <a:gd name="connsiteX161" fmla="*/ 3813829 w 7705355"/>
                <a:gd name="connsiteY161" fmla="*/ 902816 h 6794402"/>
                <a:gd name="connsiteX162" fmla="*/ 2804585 w 7705355"/>
                <a:gd name="connsiteY162" fmla="*/ 902816 h 6794402"/>
                <a:gd name="connsiteX163" fmla="*/ 2471940 w 7705355"/>
                <a:gd name="connsiteY163" fmla="*/ 1235459 h 6794402"/>
                <a:gd name="connsiteX164" fmla="*/ 751246 w 7705355"/>
                <a:gd name="connsiteY164" fmla="*/ 1235459 h 6794402"/>
                <a:gd name="connsiteX165" fmla="*/ 530711 w 7705355"/>
                <a:gd name="connsiteY165" fmla="*/ 1014501 h 6794402"/>
                <a:gd name="connsiteX166" fmla="*/ 527656 w 7705355"/>
                <a:gd name="connsiteY166" fmla="*/ 1016525 h 6794402"/>
                <a:gd name="connsiteX167" fmla="*/ 458275 w 7705355"/>
                <a:gd name="connsiteY167" fmla="*/ 1002506 h 6794402"/>
                <a:gd name="connsiteX168" fmla="*/ 458275 w 7705355"/>
                <a:gd name="connsiteY168" fmla="*/ 911970 h 6794402"/>
                <a:gd name="connsiteX169" fmla="*/ 548813 w 7705355"/>
                <a:gd name="connsiteY169" fmla="*/ 911970 h 6794402"/>
                <a:gd name="connsiteX170" fmla="*/ 567504 w 7705355"/>
                <a:gd name="connsiteY170" fmla="*/ 957238 h 6794402"/>
                <a:gd name="connsiteX171" fmla="*/ 557582 w 7705355"/>
                <a:gd name="connsiteY171" fmla="*/ 981269 h 6794402"/>
                <a:gd name="connsiteX172" fmla="*/ 769048 w 7705355"/>
                <a:gd name="connsiteY172" fmla="*/ 1192734 h 6794402"/>
                <a:gd name="connsiteX173" fmla="*/ 2454647 w 7705355"/>
                <a:gd name="connsiteY173" fmla="*/ 1192734 h 6794402"/>
                <a:gd name="connsiteX174" fmla="*/ 2786782 w 7705355"/>
                <a:gd name="connsiteY174" fmla="*/ 860600 h 6794402"/>
                <a:gd name="connsiteX175" fmla="*/ 3813829 w 7705355"/>
                <a:gd name="connsiteY175" fmla="*/ 860600 h 6794402"/>
                <a:gd name="connsiteX176" fmla="*/ 3891526 w 7705355"/>
                <a:gd name="connsiteY176" fmla="*/ 860600 h 6794402"/>
                <a:gd name="connsiteX177" fmla="*/ 4918573 w 7705355"/>
                <a:gd name="connsiteY177" fmla="*/ 860600 h 6794402"/>
                <a:gd name="connsiteX178" fmla="*/ 5250708 w 7705355"/>
                <a:gd name="connsiteY178" fmla="*/ 1192734 h 6794402"/>
                <a:gd name="connsiteX179" fmla="*/ 6936307 w 7705355"/>
                <a:gd name="connsiteY179" fmla="*/ 1192734 h 6794402"/>
                <a:gd name="connsiteX180" fmla="*/ 7147773 w 7705355"/>
                <a:gd name="connsiteY180" fmla="*/ 981269 h 6794402"/>
                <a:gd name="connsiteX181" fmla="*/ 7137851 w 7705355"/>
                <a:gd name="connsiteY181" fmla="*/ 957238 h 6794402"/>
                <a:gd name="connsiteX182" fmla="*/ 7156542 w 7705355"/>
                <a:gd name="connsiteY182" fmla="*/ 911970 h 6794402"/>
                <a:gd name="connsiteX183" fmla="*/ 7247080 w 7705355"/>
                <a:gd name="connsiteY183" fmla="*/ 911970 h 6794402"/>
                <a:gd name="connsiteX184" fmla="*/ 7247080 w 7705355"/>
                <a:gd name="connsiteY184" fmla="*/ 1002506 h 6794402"/>
                <a:gd name="connsiteX185" fmla="*/ 7177699 w 7705355"/>
                <a:gd name="connsiteY185" fmla="*/ 1016525 h 6794402"/>
                <a:gd name="connsiteX186" fmla="*/ 7174644 w 7705355"/>
                <a:gd name="connsiteY186" fmla="*/ 1014501 h 6794402"/>
                <a:gd name="connsiteX187" fmla="*/ 4665783 w 7705355"/>
                <a:gd name="connsiteY187" fmla="*/ 1627611 h 6794402"/>
                <a:gd name="connsiteX188" fmla="*/ 4620769 w 7705355"/>
                <a:gd name="connsiteY188" fmla="*/ 1608728 h 6794402"/>
                <a:gd name="connsiteX189" fmla="*/ 4610710 w 7705355"/>
                <a:gd name="connsiteY189" fmla="*/ 1584887 h 6794402"/>
                <a:gd name="connsiteX190" fmla="*/ 3891526 w 7705355"/>
                <a:gd name="connsiteY190" fmla="*/ 1584887 h 6794402"/>
                <a:gd name="connsiteX191" fmla="*/ 3813829 w 7705355"/>
                <a:gd name="connsiteY191" fmla="*/ 1584887 h 6794402"/>
                <a:gd name="connsiteX192" fmla="*/ 3094645 w 7705355"/>
                <a:gd name="connsiteY192" fmla="*/ 1584887 h 6794402"/>
                <a:gd name="connsiteX193" fmla="*/ 3084586 w 7705355"/>
                <a:gd name="connsiteY193" fmla="*/ 1608728 h 6794402"/>
                <a:gd name="connsiteX194" fmla="*/ 3039572 w 7705355"/>
                <a:gd name="connsiteY194" fmla="*/ 1627611 h 6794402"/>
                <a:gd name="connsiteX195" fmla="*/ 2975485 w 7705355"/>
                <a:gd name="connsiteY195" fmla="*/ 1563524 h 6794402"/>
                <a:gd name="connsiteX196" fmla="*/ 3039572 w 7705355"/>
                <a:gd name="connsiteY196" fmla="*/ 1499437 h 6794402"/>
                <a:gd name="connsiteX197" fmla="*/ 3084967 w 7705355"/>
                <a:gd name="connsiteY197" fmla="*/ 1518129 h 6794402"/>
                <a:gd name="connsiteX198" fmla="*/ 3094863 w 7705355"/>
                <a:gd name="connsiteY198" fmla="*/ 1542162 h 6794402"/>
                <a:gd name="connsiteX199" fmla="*/ 3813829 w 7705355"/>
                <a:gd name="connsiteY199" fmla="*/ 1542162 h 6794402"/>
                <a:gd name="connsiteX200" fmla="*/ 3891526 w 7705355"/>
                <a:gd name="connsiteY200" fmla="*/ 1542162 h 6794402"/>
                <a:gd name="connsiteX201" fmla="*/ 4610492 w 7705355"/>
                <a:gd name="connsiteY201" fmla="*/ 1542162 h 6794402"/>
                <a:gd name="connsiteX202" fmla="*/ 4620388 w 7705355"/>
                <a:gd name="connsiteY202" fmla="*/ 1518129 h 6794402"/>
                <a:gd name="connsiteX203" fmla="*/ 4665783 w 7705355"/>
                <a:gd name="connsiteY203" fmla="*/ 1499437 h 6794402"/>
                <a:gd name="connsiteX204" fmla="*/ 4729870 w 7705355"/>
                <a:gd name="connsiteY204" fmla="*/ 1563524 h 6794402"/>
                <a:gd name="connsiteX205" fmla="*/ 4665783 w 7705355"/>
                <a:gd name="connsiteY205" fmla="*/ 1627611 h 6794402"/>
                <a:gd name="connsiteX206" fmla="*/ 7144336 w 7705355"/>
                <a:gd name="connsiteY206" fmla="*/ 1687502 h 6794402"/>
                <a:gd name="connsiteX207" fmla="*/ 7099067 w 7705355"/>
                <a:gd name="connsiteY207" fmla="*/ 1668810 h 6794402"/>
                <a:gd name="connsiteX208" fmla="*/ 7080376 w 7705355"/>
                <a:gd name="connsiteY208" fmla="*/ 1623542 h 6794402"/>
                <a:gd name="connsiteX209" fmla="*/ 7090183 w 7705355"/>
                <a:gd name="connsiteY209" fmla="*/ 1599791 h 6794402"/>
                <a:gd name="connsiteX210" fmla="*/ 6950041 w 7705355"/>
                <a:gd name="connsiteY210" fmla="*/ 1459255 h 6794402"/>
                <a:gd name="connsiteX211" fmla="*/ 5077266 w 7705355"/>
                <a:gd name="connsiteY211" fmla="*/ 1459255 h 6794402"/>
                <a:gd name="connsiteX212" fmla="*/ 4724276 w 7705355"/>
                <a:gd name="connsiteY212" fmla="*/ 1106266 h 6794402"/>
                <a:gd name="connsiteX213" fmla="*/ 3891526 w 7705355"/>
                <a:gd name="connsiteY213" fmla="*/ 1106266 h 6794402"/>
                <a:gd name="connsiteX214" fmla="*/ 3813829 w 7705355"/>
                <a:gd name="connsiteY214" fmla="*/ 1106266 h 6794402"/>
                <a:gd name="connsiteX215" fmla="*/ 2981079 w 7705355"/>
                <a:gd name="connsiteY215" fmla="*/ 1106266 h 6794402"/>
                <a:gd name="connsiteX216" fmla="*/ 2628089 w 7705355"/>
                <a:gd name="connsiteY216" fmla="*/ 1459255 h 6794402"/>
                <a:gd name="connsiteX217" fmla="*/ 755314 w 7705355"/>
                <a:gd name="connsiteY217" fmla="*/ 1459255 h 6794402"/>
                <a:gd name="connsiteX218" fmla="*/ 615172 w 7705355"/>
                <a:gd name="connsiteY218" fmla="*/ 1599791 h 6794402"/>
                <a:gd name="connsiteX219" fmla="*/ 624979 w 7705355"/>
                <a:gd name="connsiteY219" fmla="*/ 1623542 h 6794402"/>
                <a:gd name="connsiteX220" fmla="*/ 606288 w 7705355"/>
                <a:gd name="connsiteY220" fmla="*/ 1668810 h 6794402"/>
                <a:gd name="connsiteX221" fmla="*/ 561019 w 7705355"/>
                <a:gd name="connsiteY221" fmla="*/ 1687502 h 6794402"/>
                <a:gd name="connsiteX222" fmla="*/ 515750 w 7705355"/>
                <a:gd name="connsiteY222" fmla="*/ 1668810 h 6794402"/>
                <a:gd name="connsiteX223" fmla="*/ 515750 w 7705355"/>
                <a:gd name="connsiteY223" fmla="*/ 1578274 h 6794402"/>
                <a:gd name="connsiteX224" fmla="*/ 585131 w 7705355"/>
                <a:gd name="connsiteY224" fmla="*/ 1564255 h 6794402"/>
                <a:gd name="connsiteX225" fmla="*/ 588474 w 7705355"/>
                <a:gd name="connsiteY225" fmla="*/ 1566470 h 6794402"/>
                <a:gd name="connsiteX226" fmla="*/ 738021 w 7705355"/>
                <a:gd name="connsiteY226" fmla="*/ 1416529 h 6794402"/>
                <a:gd name="connsiteX227" fmla="*/ 2610287 w 7705355"/>
                <a:gd name="connsiteY227" fmla="*/ 1416529 h 6794402"/>
                <a:gd name="connsiteX228" fmla="*/ 2963276 w 7705355"/>
                <a:gd name="connsiteY228" fmla="*/ 1064050 h 6794402"/>
                <a:gd name="connsiteX229" fmla="*/ 3813829 w 7705355"/>
                <a:gd name="connsiteY229" fmla="*/ 1064050 h 6794402"/>
                <a:gd name="connsiteX230" fmla="*/ 3891526 w 7705355"/>
                <a:gd name="connsiteY230" fmla="*/ 1064050 h 6794402"/>
                <a:gd name="connsiteX231" fmla="*/ 4742079 w 7705355"/>
                <a:gd name="connsiteY231" fmla="*/ 1064050 h 6794402"/>
                <a:gd name="connsiteX232" fmla="*/ 5095068 w 7705355"/>
                <a:gd name="connsiteY232" fmla="*/ 1416529 h 6794402"/>
                <a:gd name="connsiteX233" fmla="*/ 6967334 w 7705355"/>
                <a:gd name="connsiteY233" fmla="*/ 1416529 h 6794402"/>
                <a:gd name="connsiteX234" fmla="*/ 7116881 w 7705355"/>
                <a:gd name="connsiteY234" fmla="*/ 1566470 h 6794402"/>
                <a:gd name="connsiteX235" fmla="*/ 7120224 w 7705355"/>
                <a:gd name="connsiteY235" fmla="*/ 1564255 h 6794402"/>
                <a:gd name="connsiteX236" fmla="*/ 7189605 w 7705355"/>
                <a:gd name="connsiteY236" fmla="*/ 1578274 h 6794402"/>
                <a:gd name="connsiteX237" fmla="*/ 7189605 w 7705355"/>
                <a:gd name="connsiteY237" fmla="*/ 1668810 h 6794402"/>
                <a:gd name="connsiteX238" fmla="*/ 7144336 w 7705355"/>
                <a:gd name="connsiteY238" fmla="*/ 1687502 h 6794402"/>
                <a:gd name="connsiteX239" fmla="*/ 6864080 w 7705355"/>
                <a:gd name="connsiteY239" fmla="*/ 1855858 h 6794402"/>
                <a:gd name="connsiteX240" fmla="*/ 6818813 w 7705355"/>
                <a:gd name="connsiteY240" fmla="*/ 1837166 h 6794402"/>
                <a:gd name="connsiteX241" fmla="*/ 6800120 w 7705355"/>
                <a:gd name="connsiteY241" fmla="*/ 1791898 h 6794402"/>
                <a:gd name="connsiteX242" fmla="*/ 6809894 w 7705355"/>
                <a:gd name="connsiteY242" fmla="*/ 1768228 h 6794402"/>
                <a:gd name="connsiteX243" fmla="*/ 6695215 w 7705355"/>
                <a:gd name="connsiteY243" fmla="*/ 1653550 h 6794402"/>
                <a:gd name="connsiteX244" fmla="*/ 5039118 w 7705355"/>
                <a:gd name="connsiteY244" fmla="*/ 1653550 h 6794402"/>
                <a:gd name="connsiteX245" fmla="*/ 4731397 w 7705355"/>
                <a:gd name="connsiteY245" fmla="*/ 1345830 h 6794402"/>
                <a:gd name="connsiteX246" fmla="*/ 3891526 w 7705355"/>
                <a:gd name="connsiteY246" fmla="*/ 1345830 h 6794402"/>
                <a:gd name="connsiteX247" fmla="*/ 3813829 w 7705355"/>
                <a:gd name="connsiteY247" fmla="*/ 1345830 h 6794402"/>
                <a:gd name="connsiteX248" fmla="*/ 2973958 w 7705355"/>
                <a:gd name="connsiteY248" fmla="*/ 1345830 h 6794402"/>
                <a:gd name="connsiteX249" fmla="*/ 2666237 w 7705355"/>
                <a:gd name="connsiteY249" fmla="*/ 1653550 h 6794402"/>
                <a:gd name="connsiteX250" fmla="*/ 1010140 w 7705355"/>
                <a:gd name="connsiteY250" fmla="*/ 1653550 h 6794402"/>
                <a:gd name="connsiteX251" fmla="*/ 895461 w 7705355"/>
                <a:gd name="connsiteY251" fmla="*/ 1768228 h 6794402"/>
                <a:gd name="connsiteX252" fmla="*/ 905235 w 7705355"/>
                <a:gd name="connsiteY252" fmla="*/ 1791898 h 6794402"/>
                <a:gd name="connsiteX253" fmla="*/ 886542 w 7705355"/>
                <a:gd name="connsiteY253" fmla="*/ 1837166 h 6794402"/>
                <a:gd name="connsiteX254" fmla="*/ 841275 w 7705355"/>
                <a:gd name="connsiteY254" fmla="*/ 1855858 h 6794402"/>
                <a:gd name="connsiteX255" fmla="*/ 796006 w 7705355"/>
                <a:gd name="connsiteY255" fmla="*/ 1837166 h 6794402"/>
                <a:gd name="connsiteX256" fmla="*/ 796006 w 7705355"/>
                <a:gd name="connsiteY256" fmla="*/ 1746630 h 6794402"/>
                <a:gd name="connsiteX257" fmla="*/ 865387 w 7705355"/>
                <a:gd name="connsiteY257" fmla="*/ 1732611 h 6794402"/>
                <a:gd name="connsiteX258" fmla="*/ 868718 w 7705355"/>
                <a:gd name="connsiteY258" fmla="*/ 1734819 h 6794402"/>
                <a:gd name="connsiteX259" fmla="*/ 992337 w 7705355"/>
                <a:gd name="connsiteY259" fmla="*/ 1610825 h 6794402"/>
                <a:gd name="connsiteX260" fmla="*/ 2648436 w 7705355"/>
                <a:gd name="connsiteY260" fmla="*/ 1610825 h 6794402"/>
                <a:gd name="connsiteX261" fmla="*/ 2956665 w 7705355"/>
                <a:gd name="connsiteY261" fmla="*/ 1303105 h 6794402"/>
                <a:gd name="connsiteX262" fmla="*/ 3813829 w 7705355"/>
                <a:gd name="connsiteY262" fmla="*/ 1303105 h 6794402"/>
                <a:gd name="connsiteX263" fmla="*/ 3891526 w 7705355"/>
                <a:gd name="connsiteY263" fmla="*/ 1303105 h 6794402"/>
                <a:gd name="connsiteX264" fmla="*/ 4748690 w 7705355"/>
                <a:gd name="connsiteY264" fmla="*/ 1303105 h 6794402"/>
                <a:gd name="connsiteX265" fmla="*/ 5056919 w 7705355"/>
                <a:gd name="connsiteY265" fmla="*/ 1610825 h 6794402"/>
                <a:gd name="connsiteX266" fmla="*/ 6713018 w 7705355"/>
                <a:gd name="connsiteY266" fmla="*/ 1610825 h 6794402"/>
                <a:gd name="connsiteX267" fmla="*/ 6836637 w 7705355"/>
                <a:gd name="connsiteY267" fmla="*/ 1734819 h 6794402"/>
                <a:gd name="connsiteX268" fmla="*/ 6839968 w 7705355"/>
                <a:gd name="connsiteY268" fmla="*/ 1732611 h 6794402"/>
                <a:gd name="connsiteX269" fmla="*/ 6909349 w 7705355"/>
                <a:gd name="connsiteY269" fmla="*/ 1746630 h 6794402"/>
                <a:gd name="connsiteX270" fmla="*/ 6909349 w 7705355"/>
                <a:gd name="connsiteY270" fmla="*/ 1837166 h 6794402"/>
                <a:gd name="connsiteX271" fmla="*/ 6864080 w 7705355"/>
                <a:gd name="connsiteY271" fmla="*/ 1855858 h 6794402"/>
                <a:gd name="connsiteX272" fmla="*/ 1394155 w 7705355"/>
                <a:gd name="connsiteY272" fmla="*/ 1977039 h 6794402"/>
                <a:gd name="connsiteX273" fmla="*/ 1330067 w 7705355"/>
                <a:gd name="connsiteY273" fmla="*/ 1912952 h 6794402"/>
                <a:gd name="connsiteX274" fmla="*/ 1394155 w 7705355"/>
                <a:gd name="connsiteY274" fmla="*/ 1848865 h 6794402"/>
                <a:gd name="connsiteX275" fmla="*/ 1439472 w 7705355"/>
                <a:gd name="connsiteY275" fmla="*/ 1867635 h 6794402"/>
                <a:gd name="connsiteX276" fmla="*/ 1449394 w 7705355"/>
                <a:gd name="connsiteY276" fmla="*/ 1891590 h 6794402"/>
                <a:gd name="connsiteX277" fmla="*/ 2252722 w 7705355"/>
                <a:gd name="connsiteY277" fmla="*/ 1891590 h 6794402"/>
                <a:gd name="connsiteX278" fmla="*/ 2252722 w 7705355"/>
                <a:gd name="connsiteY278" fmla="*/ 1934315 h 6794402"/>
                <a:gd name="connsiteX279" fmla="*/ 1449393 w 7705355"/>
                <a:gd name="connsiteY279" fmla="*/ 1934315 h 6794402"/>
                <a:gd name="connsiteX280" fmla="*/ 1439471 w 7705355"/>
                <a:gd name="connsiteY280" fmla="*/ 1958268 h 6794402"/>
                <a:gd name="connsiteX281" fmla="*/ 1394155 w 7705355"/>
                <a:gd name="connsiteY281" fmla="*/ 1977039 h 6794402"/>
                <a:gd name="connsiteX282" fmla="*/ 6311200 w 7705355"/>
                <a:gd name="connsiteY282" fmla="*/ 1977039 h 6794402"/>
                <a:gd name="connsiteX283" fmla="*/ 6265884 w 7705355"/>
                <a:gd name="connsiteY283" fmla="*/ 1958268 h 6794402"/>
                <a:gd name="connsiteX284" fmla="*/ 6255962 w 7705355"/>
                <a:gd name="connsiteY284" fmla="*/ 1934315 h 6794402"/>
                <a:gd name="connsiteX285" fmla="*/ 5452633 w 7705355"/>
                <a:gd name="connsiteY285" fmla="*/ 1934315 h 6794402"/>
                <a:gd name="connsiteX286" fmla="*/ 5452633 w 7705355"/>
                <a:gd name="connsiteY286" fmla="*/ 1891590 h 6794402"/>
                <a:gd name="connsiteX287" fmla="*/ 6255961 w 7705355"/>
                <a:gd name="connsiteY287" fmla="*/ 1891590 h 6794402"/>
                <a:gd name="connsiteX288" fmla="*/ 6265883 w 7705355"/>
                <a:gd name="connsiteY288" fmla="*/ 1867635 h 6794402"/>
                <a:gd name="connsiteX289" fmla="*/ 6311200 w 7705355"/>
                <a:gd name="connsiteY289" fmla="*/ 1848865 h 6794402"/>
                <a:gd name="connsiteX290" fmla="*/ 6375288 w 7705355"/>
                <a:gd name="connsiteY290" fmla="*/ 1912952 h 6794402"/>
                <a:gd name="connsiteX291" fmla="*/ 6311200 w 7705355"/>
                <a:gd name="connsiteY291" fmla="*/ 1977039 h 6794402"/>
                <a:gd name="connsiteX292" fmla="*/ 4994867 w 7705355"/>
                <a:gd name="connsiteY292" fmla="*/ 2153025 h 6794402"/>
                <a:gd name="connsiteX293" fmla="*/ 4949852 w 7705355"/>
                <a:gd name="connsiteY293" fmla="*/ 2134333 h 6794402"/>
                <a:gd name="connsiteX294" fmla="*/ 4939968 w 7705355"/>
                <a:gd name="connsiteY294" fmla="*/ 2110809 h 6794402"/>
                <a:gd name="connsiteX295" fmla="*/ 3891526 w 7705355"/>
                <a:gd name="connsiteY295" fmla="*/ 2110809 h 6794402"/>
                <a:gd name="connsiteX296" fmla="*/ 3813829 w 7705355"/>
                <a:gd name="connsiteY296" fmla="*/ 2110809 h 6794402"/>
                <a:gd name="connsiteX297" fmla="*/ 2765387 w 7705355"/>
                <a:gd name="connsiteY297" fmla="*/ 2110809 h 6794402"/>
                <a:gd name="connsiteX298" fmla="*/ 2755503 w 7705355"/>
                <a:gd name="connsiteY298" fmla="*/ 2134333 h 6794402"/>
                <a:gd name="connsiteX299" fmla="*/ 2710488 w 7705355"/>
                <a:gd name="connsiteY299" fmla="*/ 2153025 h 6794402"/>
                <a:gd name="connsiteX300" fmla="*/ 2646401 w 7705355"/>
                <a:gd name="connsiteY300" fmla="*/ 2088938 h 6794402"/>
                <a:gd name="connsiteX301" fmla="*/ 2710488 w 7705355"/>
                <a:gd name="connsiteY301" fmla="*/ 2024851 h 6794402"/>
                <a:gd name="connsiteX302" fmla="*/ 2755693 w 7705355"/>
                <a:gd name="connsiteY302" fmla="*/ 2043543 h 6794402"/>
                <a:gd name="connsiteX303" fmla="*/ 2765901 w 7705355"/>
                <a:gd name="connsiteY303" fmla="*/ 2068084 h 6794402"/>
                <a:gd name="connsiteX304" fmla="*/ 3813829 w 7705355"/>
                <a:gd name="connsiteY304" fmla="*/ 2068084 h 6794402"/>
                <a:gd name="connsiteX305" fmla="*/ 3891526 w 7705355"/>
                <a:gd name="connsiteY305" fmla="*/ 2068084 h 6794402"/>
                <a:gd name="connsiteX306" fmla="*/ 4939454 w 7705355"/>
                <a:gd name="connsiteY306" fmla="*/ 2068084 h 6794402"/>
                <a:gd name="connsiteX307" fmla="*/ 4949662 w 7705355"/>
                <a:gd name="connsiteY307" fmla="*/ 2043543 h 6794402"/>
                <a:gd name="connsiteX308" fmla="*/ 4994867 w 7705355"/>
                <a:gd name="connsiteY308" fmla="*/ 2024851 h 6794402"/>
                <a:gd name="connsiteX309" fmla="*/ 5058954 w 7705355"/>
                <a:gd name="connsiteY309" fmla="*/ 2088938 h 6794402"/>
                <a:gd name="connsiteX310" fmla="*/ 4994867 w 7705355"/>
                <a:gd name="connsiteY310" fmla="*/ 2153025 h 6794402"/>
                <a:gd name="connsiteX311" fmla="*/ 6894598 w 7705355"/>
                <a:gd name="connsiteY311" fmla="*/ 2200836 h 6794402"/>
                <a:gd name="connsiteX312" fmla="*/ 6849585 w 7705355"/>
                <a:gd name="connsiteY312" fmla="*/ 2182144 h 6794402"/>
                <a:gd name="connsiteX313" fmla="*/ 6839487 w 7705355"/>
                <a:gd name="connsiteY313" fmla="*/ 2158111 h 6794402"/>
                <a:gd name="connsiteX314" fmla="*/ 5314795 w 7705355"/>
                <a:gd name="connsiteY314" fmla="*/ 2158111 h 6794402"/>
                <a:gd name="connsiteX315" fmla="*/ 5022842 w 7705355"/>
                <a:gd name="connsiteY315" fmla="*/ 1866158 h 6794402"/>
                <a:gd name="connsiteX316" fmla="*/ 3891526 w 7705355"/>
                <a:gd name="connsiteY316" fmla="*/ 1866158 h 6794402"/>
                <a:gd name="connsiteX317" fmla="*/ 3813829 w 7705355"/>
                <a:gd name="connsiteY317" fmla="*/ 1866158 h 6794402"/>
                <a:gd name="connsiteX318" fmla="*/ 2682513 w 7705355"/>
                <a:gd name="connsiteY318" fmla="*/ 1866158 h 6794402"/>
                <a:gd name="connsiteX319" fmla="*/ 2390560 w 7705355"/>
                <a:gd name="connsiteY319" fmla="*/ 2158111 h 6794402"/>
                <a:gd name="connsiteX320" fmla="*/ 865868 w 7705355"/>
                <a:gd name="connsiteY320" fmla="*/ 2158111 h 6794402"/>
                <a:gd name="connsiteX321" fmla="*/ 855770 w 7705355"/>
                <a:gd name="connsiteY321" fmla="*/ 2182144 h 6794402"/>
                <a:gd name="connsiteX322" fmla="*/ 810757 w 7705355"/>
                <a:gd name="connsiteY322" fmla="*/ 2200836 h 6794402"/>
                <a:gd name="connsiteX323" fmla="*/ 746669 w 7705355"/>
                <a:gd name="connsiteY323" fmla="*/ 2136749 h 6794402"/>
                <a:gd name="connsiteX324" fmla="*/ 810757 w 7705355"/>
                <a:gd name="connsiteY324" fmla="*/ 2072662 h 6794402"/>
                <a:gd name="connsiteX325" fmla="*/ 855961 w 7705355"/>
                <a:gd name="connsiteY325" fmla="*/ 2091354 h 6794402"/>
                <a:gd name="connsiteX326" fmla="*/ 865957 w 7705355"/>
                <a:gd name="connsiteY326" fmla="*/ 2115387 h 6794402"/>
                <a:gd name="connsiteX327" fmla="*/ 2373266 w 7705355"/>
                <a:gd name="connsiteY327" fmla="*/ 2115387 h 6794402"/>
                <a:gd name="connsiteX328" fmla="*/ 2664712 w 7705355"/>
                <a:gd name="connsiteY328" fmla="*/ 1823942 h 6794402"/>
                <a:gd name="connsiteX329" fmla="*/ 3813829 w 7705355"/>
                <a:gd name="connsiteY329" fmla="*/ 1823942 h 6794402"/>
                <a:gd name="connsiteX330" fmla="*/ 3891526 w 7705355"/>
                <a:gd name="connsiteY330" fmla="*/ 1823942 h 6794402"/>
                <a:gd name="connsiteX331" fmla="*/ 5040643 w 7705355"/>
                <a:gd name="connsiteY331" fmla="*/ 1823942 h 6794402"/>
                <a:gd name="connsiteX332" fmla="*/ 5332089 w 7705355"/>
                <a:gd name="connsiteY332" fmla="*/ 2115387 h 6794402"/>
                <a:gd name="connsiteX333" fmla="*/ 6839398 w 7705355"/>
                <a:gd name="connsiteY333" fmla="*/ 2115387 h 6794402"/>
                <a:gd name="connsiteX334" fmla="*/ 6849394 w 7705355"/>
                <a:gd name="connsiteY334" fmla="*/ 2091354 h 6794402"/>
                <a:gd name="connsiteX335" fmla="*/ 6894598 w 7705355"/>
                <a:gd name="connsiteY335" fmla="*/ 2072662 h 6794402"/>
                <a:gd name="connsiteX336" fmla="*/ 6958686 w 7705355"/>
                <a:gd name="connsiteY336" fmla="*/ 2136749 h 6794402"/>
                <a:gd name="connsiteX337" fmla="*/ 6894598 w 7705355"/>
                <a:gd name="connsiteY337" fmla="*/ 2200836 h 6794402"/>
                <a:gd name="connsiteX338" fmla="*/ 6288822 w 7705355"/>
                <a:gd name="connsiteY338" fmla="*/ 2758618 h 6794402"/>
                <a:gd name="connsiteX339" fmla="*/ 5599628 w 7705355"/>
                <a:gd name="connsiteY339" fmla="*/ 2758618 h 6794402"/>
                <a:gd name="connsiteX340" fmla="*/ 5280717 w 7705355"/>
                <a:gd name="connsiteY340" fmla="*/ 2439708 h 6794402"/>
                <a:gd name="connsiteX341" fmla="*/ 3891526 w 7705355"/>
                <a:gd name="connsiteY341" fmla="*/ 2439708 h 6794402"/>
                <a:gd name="connsiteX342" fmla="*/ 3813829 w 7705355"/>
                <a:gd name="connsiteY342" fmla="*/ 2439708 h 6794402"/>
                <a:gd name="connsiteX343" fmla="*/ 2424638 w 7705355"/>
                <a:gd name="connsiteY343" fmla="*/ 2439708 h 6794402"/>
                <a:gd name="connsiteX344" fmla="*/ 2105727 w 7705355"/>
                <a:gd name="connsiteY344" fmla="*/ 2758618 h 6794402"/>
                <a:gd name="connsiteX345" fmla="*/ 1416533 w 7705355"/>
                <a:gd name="connsiteY345" fmla="*/ 2758618 h 6794402"/>
                <a:gd name="connsiteX346" fmla="*/ 1039640 w 7705355"/>
                <a:gd name="connsiteY346" fmla="*/ 2382233 h 6794402"/>
                <a:gd name="connsiteX347" fmla="*/ 558174 w 7705355"/>
                <a:gd name="connsiteY347" fmla="*/ 2382233 h 6794402"/>
                <a:gd name="connsiteX348" fmla="*/ 557467 w 7705355"/>
                <a:gd name="connsiteY348" fmla="*/ 2385690 h 6794402"/>
                <a:gd name="connsiteX349" fmla="*/ 498458 w 7705355"/>
                <a:gd name="connsiteY349" fmla="*/ 2424958 h 6794402"/>
                <a:gd name="connsiteX350" fmla="*/ 434371 w 7705355"/>
                <a:gd name="connsiteY350" fmla="*/ 2360871 h 6794402"/>
                <a:gd name="connsiteX351" fmla="*/ 498458 w 7705355"/>
                <a:gd name="connsiteY351" fmla="*/ 2296784 h 6794402"/>
                <a:gd name="connsiteX352" fmla="*/ 557467 w 7705355"/>
                <a:gd name="connsiteY352" fmla="*/ 2335837 h 6794402"/>
                <a:gd name="connsiteX353" fmla="*/ 558212 w 7705355"/>
                <a:gd name="connsiteY353" fmla="*/ 2339508 h 6794402"/>
                <a:gd name="connsiteX354" fmla="*/ 1057441 w 7705355"/>
                <a:gd name="connsiteY354" fmla="*/ 2339508 h 6794402"/>
                <a:gd name="connsiteX355" fmla="*/ 1433828 w 7705355"/>
                <a:gd name="connsiteY355" fmla="*/ 2716402 h 6794402"/>
                <a:gd name="connsiteX356" fmla="*/ 2087925 w 7705355"/>
                <a:gd name="connsiteY356" fmla="*/ 2716402 h 6794402"/>
                <a:gd name="connsiteX357" fmla="*/ 2406836 w 7705355"/>
                <a:gd name="connsiteY357" fmla="*/ 2397491 h 6794402"/>
                <a:gd name="connsiteX358" fmla="*/ 3813829 w 7705355"/>
                <a:gd name="connsiteY358" fmla="*/ 2397491 h 6794402"/>
                <a:gd name="connsiteX359" fmla="*/ 3891526 w 7705355"/>
                <a:gd name="connsiteY359" fmla="*/ 2397491 h 6794402"/>
                <a:gd name="connsiteX360" fmla="*/ 5298519 w 7705355"/>
                <a:gd name="connsiteY360" fmla="*/ 2397491 h 6794402"/>
                <a:gd name="connsiteX361" fmla="*/ 5617430 w 7705355"/>
                <a:gd name="connsiteY361" fmla="*/ 2716402 h 6794402"/>
                <a:gd name="connsiteX362" fmla="*/ 6271527 w 7705355"/>
                <a:gd name="connsiteY362" fmla="*/ 2716402 h 6794402"/>
                <a:gd name="connsiteX363" fmla="*/ 6647914 w 7705355"/>
                <a:gd name="connsiteY363" fmla="*/ 2339508 h 6794402"/>
                <a:gd name="connsiteX364" fmla="*/ 7147143 w 7705355"/>
                <a:gd name="connsiteY364" fmla="*/ 2339508 h 6794402"/>
                <a:gd name="connsiteX365" fmla="*/ 7147888 w 7705355"/>
                <a:gd name="connsiteY365" fmla="*/ 2335837 h 6794402"/>
                <a:gd name="connsiteX366" fmla="*/ 7206897 w 7705355"/>
                <a:gd name="connsiteY366" fmla="*/ 2296784 h 6794402"/>
                <a:gd name="connsiteX367" fmla="*/ 7270984 w 7705355"/>
                <a:gd name="connsiteY367" fmla="*/ 2360871 h 6794402"/>
                <a:gd name="connsiteX368" fmla="*/ 7206897 w 7705355"/>
                <a:gd name="connsiteY368" fmla="*/ 2424958 h 6794402"/>
                <a:gd name="connsiteX369" fmla="*/ 7147888 w 7705355"/>
                <a:gd name="connsiteY369" fmla="*/ 2385690 h 6794402"/>
                <a:gd name="connsiteX370" fmla="*/ 7147181 w 7705355"/>
                <a:gd name="connsiteY370" fmla="*/ 2382233 h 6794402"/>
                <a:gd name="connsiteX371" fmla="*/ 6665715 w 7705355"/>
                <a:gd name="connsiteY371" fmla="*/ 2382233 h 6794402"/>
                <a:gd name="connsiteX372" fmla="*/ 5137791 w 7705355"/>
                <a:gd name="connsiteY372" fmla="*/ 2917183 h 6794402"/>
                <a:gd name="connsiteX373" fmla="*/ 5092524 w 7705355"/>
                <a:gd name="connsiteY373" fmla="*/ 2898492 h 6794402"/>
                <a:gd name="connsiteX374" fmla="*/ 5078504 w 7705355"/>
                <a:gd name="connsiteY374" fmla="*/ 2829325 h 6794402"/>
                <a:gd name="connsiteX375" fmla="*/ 5080434 w 7705355"/>
                <a:gd name="connsiteY375" fmla="*/ 2826383 h 6794402"/>
                <a:gd name="connsiteX376" fmla="*/ 4914504 w 7705355"/>
                <a:gd name="connsiteY376" fmla="*/ 2660454 h 6794402"/>
                <a:gd name="connsiteX377" fmla="*/ 3891526 w 7705355"/>
                <a:gd name="connsiteY377" fmla="*/ 2660454 h 6794402"/>
                <a:gd name="connsiteX378" fmla="*/ 3813829 w 7705355"/>
                <a:gd name="connsiteY378" fmla="*/ 2660454 h 6794402"/>
                <a:gd name="connsiteX379" fmla="*/ 2790851 w 7705355"/>
                <a:gd name="connsiteY379" fmla="*/ 2660454 h 6794402"/>
                <a:gd name="connsiteX380" fmla="*/ 2624921 w 7705355"/>
                <a:gd name="connsiteY380" fmla="*/ 2826383 h 6794402"/>
                <a:gd name="connsiteX381" fmla="*/ 2626851 w 7705355"/>
                <a:gd name="connsiteY381" fmla="*/ 2829325 h 6794402"/>
                <a:gd name="connsiteX382" fmla="*/ 2612831 w 7705355"/>
                <a:gd name="connsiteY382" fmla="*/ 2898492 h 6794402"/>
                <a:gd name="connsiteX383" fmla="*/ 2567564 w 7705355"/>
                <a:gd name="connsiteY383" fmla="*/ 2917183 h 6794402"/>
                <a:gd name="connsiteX384" fmla="*/ 2522297 w 7705355"/>
                <a:gd name="connsiteY384" fmla="*/ 2898492 h 6794402"/>
                <a:gd name="connsiteX385" fmla="*/ 2522297 w 7705355"/>
                <a:gd name="connsiteY385" fmla="*/ 2807955 h 6794402"/>
                <a:gd name="connsiteX386" fmla="*/ 2591676 w 7705355"/>
                <a:gd name="connsiteY386" fmla="*/ 2793936 h 6794402"/>
                <a:gd name="connsiteX387" fmla="*/ 2594844 w 7705355"/>
                <a:gd name="connsiteY387" fmla="*/ 2796036 h 6794402"/>
                <a:gd name="connsiteX388" fmla="*/ 2773557 w 7705355"/>
                <a:gd name="connsiteY388" fmla="*/ 2617729 h 6794402"/>
                <a:gd name="connsiteX389" fmla="*/ 3813829 w 7705355"/>
                <a:gd name="connsiteY389" fmla="*/ 2617729 h 6794402"/>
                <a:gd name="connsiteX390" fmla="*/ 3891526 w 7705355"/>
                <a:gd name="connsiteY390" fmla="*/ 2617729 h 6794402"/>
                <a:gd name="connsiteX391" fmla="*/ 4931798 w 7705355"/>
                <a:gd name="connsiteY391" fmla="*/ 2617729 h 6794402"/>
                <a:gd name="connsiteX392" fmla="*/ 5110511 w 7705355"/>
                <a:gd name="connsiteY392" fmla="*/ 2796036 h 6794402"/>
                <a:gd name="connsiteX393" fmla="*/ 5113679 w 7705355"/>
                <a:gd name="connsiteY393" fmla="*/ 2793936 h 6794402"/>
                <a:gd name="connsiteX394" fmla="*/ 5183058 w 7705355"/>
                <a:gd name="connsiteY394" fmla="*/ 2807955 h 6794402"/>
                <a:gd name="connsiteX395" fmla="*/ 5183058 w 7705355"/>
                <a:gd name="connsiteY395" fmla="*/ 2898492 h 6794402"/>
                <a:gd name="connsiteX396" fmla="*/ 5137791 w 7705355"/>
                <a:gd name="connsiteY396" fmla="*/ 2917183 h 6794402"/>
                <a:gd name="connsiteX397" fmla="*/ 2170325 w 7705355"/>
                <a:gd name="connsiteY397" fmla="*/ 2985975 h 6794402"/>
                <a:gd name="connsiteX398" fmla="*/ 1134753 w 7705355"/>
                <a:gd name="connsiteY398" fmla="*/ 2985975 h 6794402"/>
                <a:gd name="connsiteX399" fmla="*/ 844431 w 7705355"/>
                <a:gd name="connsiteY399" fmla="*/ 2695653 h 6794402"/>
                <a:gd name="connsiteX400" fmla="*/ 841482 w 7705355"/>
                <a:gd name="connsiteY400" fmla="*/ 2697647 h 6794402"/>
                <a:gd name="connsiteX401" fmla="*/ 772100 w 7705355"/>
                <a:gd name="connsiteY401" fmla="*/ 2683342 h 6794402"/>
                <a:gd name="connsiteX402" fmla="*/ 772100 w 7705355"/>
                <a:gd name="connsiteY402" fmla="*/ 2592806 h 6794402"/>
                <a:gd name="connsiteX403" fmla="*/ 862638 w 7705355"/>
                <a:gd name="connsiteY403" fmla="*/ 2592806 h 6794402"/>
                <a:gd name="connsiteX404" fmla="*/ 876656 w 7705355"/>
                <a:gd name="connsiteY404" fmla="*/ 2662186 h 6794402"/>
                <a:gd name="connsiteX405" fmla="*/ 874423 w 7705355"/>
                <a:gd name="connsiteY405" fmla="*/ 2665556 h 6794402"/>
                <a:gd name="connsiteX406" fmla="*/ 1152556 w 7705355"/>
                <a:gd name="connsiteY406" fmla="*/ 2943250 h 6794402"/>
                <a:gd name="connsiteX407" fmla="*/ 2152523 w 7705355"/>
                <a:gd name="connsiteY407" fmla="*/ 2943250 h 6794402"/>
                <a:gd name="connsiteX408" fmla="*/ 2431252 w 7705355"/>
                <a:gd name="connsiteY408" fmla="*/ 2664521 h 6794402"/>
                <a:gd name="connsiteX409" fmla="*/ 2461261 w 7705355"/>
                <a:gd name="connsiteY409" fmla="*/ 2694530 h 6794402"/>
                <a:gd name="connsiteX410" fmla="*/ 6570602 w 7705355"/>
                <a:gd name="connsiteY410" fmla="*/ 2985975 h 6794402"/>
                <a:gd name="connsiteX411" fmla="*/ 5535030 w 7705355"/>
                <a:gd name="connsiteY411" fmla="*/ 2985975 h 6794402"/>
                <a:gd name="connsiteX412" fmla="*/ 5244094 w 7705355"/>
                <a:gd name="connsiteY412" fmla="*/ 2694530 h 6794402"/>
                <a:gd name="connsiteX413" fmla="*/ 5274103 w 7705355"/>
                <a:gd name="connsiteY413" fmla="*/ 2664521 h 6794402"/>
                <a:gd name="connsiteX414" fmla="*/ 5552832 w 7705355"/>
                <a:gd name="connsiteY414" fmla="*/ 2943250 h 6794402"/>
                <a:gd name="connsiteX415" fmla="*/ 6552799 w 7705355"/>
                <a:gd name="connsiteY415" fmla="*/ 2943250 h 6794402"/>
                <a:gd name="connsiteX416" fmla="*/ 6830932 w 7705355"/>
                <a:gd name="connsiteY416" fmla="*/ 2665556 h 6794402"/>
                <a:gd name="connsiteX417" fmla="*/ 6828699 w 7705355"/>
                <a:gd name="connsiteY417" fmla="*/ 2662186 h 6794402"/>
                <a:gd name="connsiteX418" fmla="*/ 6842717 w 7705355"/>
                <a:gd name="connsiteY418" fmla="*/ 2592806 h 6794402"/>
                <a:gd name="connsiteX419" fmla="*/ 6933255 w 7705355"/>
                <a:gd name="connsiteY419" fmla="*/ 2592806 h 6794402"/>
                <a:gd name="connsiteX420" fmla="*/ 6933255 w 7705355"/>
                <a:gd name="connsiteY420" fmla="*/ 2683342 h 6794402"/>
                <a:gd name="connsiteX421" fmla="*/ 6863873 w 7705355"/>
                <a:gd name="connsiteY421" fmla="*/ 2697647 h 6794402"/>
                <a:gd name="connsiteX422" fmla="*/ 6860924 w 7705355"/>
                <a:gd name="connsiteY422" fmla="*/ 2695653 h 6794402"/>
                <a:gd name="connsiteX423" fmla="*/ 4655611 w 7705355"/>
                <a:gd name="connsiteY423" fmla="*/ 3072951 h 6794402"/>
                <a:gd name="connsiteX424" fmla="*/ 4596817 w 7705355"/>
                <a:gd name="connsiteY424" fmla="*/ 3033683 h 6794402"/>
                <a:gd name="connsiteX425" fmla="*/ 4596080 w 7705355"/>
                <a:gd name="connsiteY425" fmla="*/ 3030227 h 6794402"/>
                <a:gd name="connsiteX426" fmla="*/ 3891526 w 7705355"/>
                <a:gd name="connsiteY426" fmla="*/ 3030227 h 6794402"/>
                <a:gd name="connsiteX427" fmla="*/ 3813829 w 7705355"/>
                <a:gd name="connsiteY427" fmla="*/ 3030227 h 6794402"/>
                <a:gd name="connsiteX428" fmla="*/ 3109275 w 7705355"/>
                <a:gd name="connsiteY428" fmla="*/ 3030227 h 6794402"/>
                <a:gd name="connsiteX429" fmla="*/ 3108538 w 7705355"/>
                <a:gd name="connsiteY429" fmla="*/ 3033683 h 6794402"/>
                <a:gd name="connsiteX430" fmla="*/ 3049744 w 7705355"/>
                <a:gd name="connsiteY430" fmla="*/ 3072951 h 6794402"/>
                <a:gd name="connsiteX431" fmla="*/ 2985657 w 7705355"/>
                <a:gd name="connsiteY431" fmla="*/ 3008864 h 6794402"/>
                <a:gd name="connsiteX432" fmla="*/ 3049744 w 7705355"/>
                <a:gd name="connsiteY432" fmla="*/ 2944777 h 6794402"/>
                <a:gd name="connsiteX433" fmla="*/ 3108824 w 7705355"/>
                <a:gd name="connsiteY433" fmla="*/ 2983830 h 6794402"/>
                <a:gd name="connsiteX434" fmla="*/ 3109559 w 7705355"/>
                <a:gd name="connsiteY434" fmla="*/ 2987502 h 6794402"/>
                <a:gd name="connsiteX435" fmla="*/ 3813829 w 7705355"/>
                <a:gd name="connsiteY435" fmla="*/ 2987502 h 6794402"/>
                <a:gd name="connsiteX436" fmla="*/ 3891526 w 7705355"/>
                <a:gd name="connsiteY436" fmla="*/ 2987502 h 6794402"/>
                <a:gd name="connsiteX437" fmla="*/ 4595796 w 7705355"/>
                <a:gd name="connsiteY437" fmla="*/ 2987502 h 6794402"/>
                <a:gd name="connsiteX438" fmla="*/ 4596531 w 7705355"/>
                <a:gd name="connsiteY438" fmla="*/ 2983830 h 6794402"/>
                <a:gd name="connsiteX439" fmla="*/ 4655611 w 7705355"/>
                <a:gd name="connsiteY439" fmla="*/ 2944777 h 6794402"/>
                <a:gd name="connsiteX440" fmla="*/ 4719698 w 7705355"/>
                <a:gd name="connsiteY440" fmla="*/ 3008864 h 6794402"/>
                <a:gd name="connsiteX441" fmla="*/ 4655611 w 7705355"/>
                <a:gd name="connsiteY441" fmla="*/ 3072951 h 6794402"/>
                <a:gd name="connsiteX442" fmla="*/ 6433271 w 7705355"/>
                <a:gd name="connsiteY442" fmla="*/ 3191461 h 6794402"/>
                <a:gd name="connsiteX443" fmla="*/ 6374476 w 7705355"/>
                <a:gd name="connsiteY443" fmla="*/ 3152408 h 6794402"/>
                <a:gd name="connsiteX444" fmla="*/ 6373700 w 7705355"/>
                <a:gd name="connsiteY444" fmla="*/ 3148736 h 6794402"/>
                <a:gd name="connsiteX445" fmla="*/ 5101170 w 7705355"/>
                <a:gd name="connsiteY445" fmla="*/ 3148736 h 6794402"/>
                <a:gd name="connsiteX446" fmla="*/ 4805656 w 7705355"/>
                <a:gd name="connsiteY446" fmla="*/ 2853732 h 6794402"/>
                <a:gd name="connsiteX447" fmla="*/ 3891526 w 7705355"/>
                <a:gd name="connsiteY447" fmla="*/ 2853732 h 6794402"/>
                <a:gd name="connsiteX448" fmla="*/ 3813829 w 7705355"/>
                <a:gd name="connsiteY448" fmla="*/ 2853732 h 6794402"/>
                <a:gd name="connsiteX449" fmla="*/ 2899699 w 7705355"/>
                <a:gd name="connsiteY449" fmla="*/ 2853732 h 6794402"/>
                <a:gd name="connsiteX450" fmla="*/ 2604185 w 7705355"/>
                <a:gd name="connsiteY450" fmla="*/ 3148736 h 6794402"/>
                <a:gd name="connsiteX451" fmla="*/ 1331655 w 7705355"/>
                <a:gd name="connsiteY451" fmla="*/ 3148736 h 6794402"/>
                <a:gd name="connsiteX452" fmla="*/ 1330879 w 7705355"/>
                <a:gd name="connsiteY452" fmla="*/ 3152408 h 6794402"/>
                <a:gd name="connsiteX453" fmla="*/ 1272084 w 7705355"/>
                <a:gd name="connsiteY453" fmla="*/ 3191461 h 6794402"/>
                <a:gd name="connsiteX454" fmla="*/ 1207996 w 7705355"/>
                <a:gd name="connsiteY454" fmla="*/ 3127374 h 6794402"/>
                <a:gd name="connsiteX455" fmla="*/ 1272084 w 7705355"/>
                <a:gd name="connsiteY455" fmla="*/ 3063287 h 6794402"/>
                <a:gd name="connsiteX456" fmla="*/ 1331093 w 7705355"/>
                <a:gd name="connsiteY456" fmla="*/ 3102340 h 6794402"/>
                <a:gd name="connsiteX457" fmla="*/ 1331941 w 7705355"/>
                <a:gd name="connsiteY457" fmla="*/ 3106520 h 6794402"/>
                <a:gd name="connsiteX458" fmla="*/ 2586892 w 7705355"/>
                <a:gd name="connsiteY458" fmla="*/ 3106520 h 6794402"/>
                <a:gd name="connsiteX459" fmla="*/ 2881896 w 7705355"/>
                <a:gd name="connsiteY459" fmla="*/ 2811007 h 6794402"/>
                <a:gd name="connsiteX460" fmla="*/ 3813829 w 7705355"/>
                <a:gd name="connsiteY460" fmla="*/ 2811007 h 6794402"/>
                <a:gd name="connsiteX461" fmla="*/ 3891526 w 7705355"/>
                <a:gd name="connsiteY461" fmla="*/ 2811007 h 6794402"/>
                <a:gd name="connsiteX462" fmla="*/ 4823459 w 7705355"/>
                <a:gd name="connsiteY462" fmla="*/ 2811007 h 6794402"/>
                <a:gd name="connsiteX463" fmla="*/ 5118463 w 7705355"/>
                <a:gd name="connsiteY463" fmla="*/ 3106520 h 6794402"/>
                <a:gd name="connsiteX464" fmla="*/ 6373414 w 7705355"/>
                <a:gd name="connsiteY464" fmla="*/ 3106520 h 6794402"/>
                <a:gd name="connsiteX465" fmla="*/ 6374262 w 7705355"/>
                <a:gd name="connsiteY465" fmla="*/ 3102340 h 6794402"/>
                <a:gd name="connsiteX466" fmla="*/ 6433271 w 7705355"/>
                <a:gd name="connsiteY466" fmla="*/ 3063287 h 6794402"/>
                <a:gd name="connsiteX467" fmla="*/ 6497359 w 7705355"/>
                <a:gd name="connsiteY467" fmla="*/ 3127374 h 6794402"/>
                <a:gd name="connsiteX468" fmla="*/ 6433271 w 7705355"/>
                <a:gd name="connsiteY468" fmla="*/ 3191461 h 6794402"/>
                <a:gd name="connsiteX469" fmla="*/ 2483639 w 7705355"/>
                <a:gd name="connsiteY469" fmla="*/ 3362361 h 6794402"/>
                <a:gd name="connsiteX470" fmla="*/ 982165 w 7705355"/>
                <a:gd name="connsiteY470" fmla="*/ 3362361 h 6794402"/>
                <a:gd name="connsiteX471" fmla="*/ 724290 w 7705355"/>
                <a:gd name="connsiteY471" fmla="*/ 3104486 h 6794402"/>
                <a:gd name="connsiteX472" fmla="*/ 123903 w 7705355"/>
                <a:gd name="connsiteY472" fmla="*/ 3104486 h 6794402"/>
                <a:gd name="connsiteX473" fmla="*/ 123169 w 7705355"/>
                <a:gd name="connsiteY473" fmla="*/ 3108157 h 6794402"/>
                <a:gd name="connsiteX474" fmla="*/ 64088 w 7705355"/>
                <a:gd name="connsiteY474" fmla="*/ 3147210 h 6794402"/>
                <a:gd name="connsiteX475" fmla="*/ 0 w 7705355"/>
                <a:gd name="connsiteY475" fmla="*/ 3083123 h 6794402"/>
                <a:gd name="connsiteX476" fmla="*/ 64088 w 7705355"/>
                <a:gd name="connsiteY476" fmla="*/ 3019036 h 6794402"/>
                <a:gd name="connsiteX477" fmla="*/ 123097 w 7705355"/>
                <a:gd name="connsiteY477" fmla="*/ 3058089 h 6794402"/>
                <a:gd name="connsiteX478" fmla="*/ 123945 w 7705355"/>
                <a:gd name="connsiteY478" fmla="*/ 3062270 h 6794402"/>
                <a:gd name="connsiteX479" fmla="*/ 742091 w 7705355"/>
                <a:gd name="connsiteY479" fmla="*/ 3062270 h 6794402"/>
                <a:gd name="connsiteX480" fmla="*/ 999967 w 7705355"/>
                <a:gd name="connsiteY480" fmla="*/ 3320145 h 6794402"/>
                <a:gd name="connsiteX481" fmla="*/ 2483639 w 7705355"/>
                <a:gd name="connsiteY481" fmla="*/ 3320145 h 6794402"/>
                <a:gd name="connsiteX482" fmla="*/ 6723190 w 7705355"/>
                <a:gd name="connsiteY482" fmla="*/ 3362361 h 6794402"/>
                <a:gd name="connsiteX483" fmla="*/ 5221716 w 7705355"/>
                <a:gd name="connsiteY483" fmla="*/ 3362361 h 6794402"/>
                <a:gd name="connsiteX484" fmla="*/ 5221716 w 7705355"/>
                <a:gd name="connsiteY484" fmla="*/ 3320145 h 6794402"/>
                <a:gd name="connsiteX485" fmla="*/ 6705388 w 7705355"/>
                <a:gd name="connsiteY485" fmla="*/ 3320145 h 6794402"/>
                <a:gd name="connsiteX486" fmla="*/ 6963264 w 7705355"/>
                <a:gd name="connsiteY486" fmla="*/ 3062270 h 6794402"/>
                <a:gd name="connsiteX487" fmla="*/ 7581410 w 7705355"/>
                <a:gd name="connsiteY487" fmla="*/ 3062270 h 6794402"/>
                <a:gd name="connsiteX488" fmla="*/ 7582258 w 7705355"/>
                <a:gd name="connsiteY488" fmla="*/ 3058089 h 6794402"/>
                <a:gd name="connsiteX489" fmla="*/ 7641267 w 7705355"/>
                <a:gd name="connsiteY489" fmla="*/ 3019036 h 6794402"/>
                <a:gd name="connsiteX490" fmla="*/ 7705355 w 7705355"/>
                <a:gd name="connsiteY490" fmla="*/ 3083123 h 6794402"/>
                <a:gd name="connsiteX491" fmla="*/ 7641267 w 7705355"/>
                <a:gd name="connsiteY491" fmla="*/ 3147210 h 6794402"/>
                <a:gd name="connsiteX492" fmla="*/ 7582186 w 7705355"/>
                <a:gd name="connsiteY492" fmla="*/ 3108157 h 6794402"/>
                <a:gd name="connsiteX493" fmla="*/ 7581452 w 7705355"/>
                <a:gd name="connsiteY493" fmla="*/ 3104486 h 6794402"/>
                <a:gd name="connsiteX494" fmla="*/ 6981065 w 7705355"/>
                <a:gd name="connsiteY494" fmla="*/ 3104486 h 6794402"/>
                <a:gd name="connsiteX495" fmla="*/ 6954109 w 7705355"/>
                <a:gd name="connsiteY495" fmla="*/ 3532243 h 6794402"/>
                <a:gd name="connsiteX496" fmla="*/ 5233415 w 7705355"/>
                <a:gd name="connsiteY496" fmla="*/ 3532243 h 6794402"/>
                <a:gd name="connsiteX497" fmla="*/ 4900770 w 7705355"/>
                <a:gd name="connsiteY497" fmla="*/ 3199600 h 6794402"/>
                <a:gd name="connsiteX498" fmla="*/ 3891526 w 7705355"/>
                <a:gd name="connsiteY498" fmla="*/ 3199600 h 6794402"/>
                <a:gd name="connsiteX499" fmla="*/ 3813829 w 7705355"/>
                <a:gd name="connsiteY499" fmla="*/ 3199600 h 6794402"/>
                <a:gd name="connsiteX500" fmla="*/ 2804585 w 7705355"/>
                <a:gd name="connsiteY500" fmla="*/ 3199600 h 6794402"/>
                <a:gd name="connsiteX501" fmla="*/ 2471940 w 7705355"/>
                <a:gd name="connsiteY501" fmla="*/ 3532243 h 6794402"/>
                <a:gd name="connsiteX502" fmla="*/ 751246 w 7705355"/>
                <a:gd name="connsiteY502" fmla="*/ 3532243 h 6794402"/>
                <a:gd name="connsiteX503" fmla="*/ 530711 w 7705355"/>
                <a:gd name="connsiteY503" fmla="*/ 3311286 h 6794402"/>
                <a:gd name="connsiteX504" fmla="*/ 527657 w 7705355"/>
                <a:gd name="connsiteY504" fmla="*/ 3313310 h 6794402"/>
                <a:gd name="connsiteX505" fmla="*/ 458275 w 7705355"/>
                <a:gd name="connsiteY505" fmla="*/ 3299291 h 6794402"/>
                <a:gd name="connsiteX506" fmla="*/ 458275 w 7705355"/>
                <a:gd name="connsiteY506" fmla="*/ 3208754 h 6794402"/>
                <a:gd name="connsiteX507" fmla="*/ 548813 w 7705355"/>
                <a:gd name="connsiteY507" fmla="*/ 3208754 h 6794402"/>
                <a:gd name="connsiteX508" fmla="*/ 562831 w 7705355"/>
                <a:gd name="connsiteY508" fmla="*/ 3278134 h 6794402"/>
                <a:gd name="connsiteX509" fmla="*/ 560771 w 7705355"/>
                <a:gd name="connsiteY509" fmla="*/ 3281243 h 6794402"/>
                <a:gd name="connsiteX510" fmla="*/ 769048 w 7705355"/>
                <a:gd name="connsiteY510" fmla="*/ 3489518 h 6794402"/>
                <a:gd name="connsiteX511" fmla="*/ 2454647 w 7705355"/>
                <a:gd name="connsiteY511" fmla="*/ 3489518 h 6794402"/>
                <a:gd name="connsiteX512" fmla="*/ 2786782 w 7705355"/>
                <a:gd name="connsiteY512" fmla="*/ 3157384 h 6794402"/>
                <a:gd name="connsiteX513" fmla="*/ 3813829 w 7705355"/>
                <a:gd name="connsiteY513" fmla="*/ 3157384 h 6794402"/>
                <a:gd name="connsiteX514" fmla="*/ 3891526 w 7705355"/>
                <a:gd name="connsiteY514" fmla="*/ 3157384 h 6794402"/>
                <a:gd name="connsiteX515" fmla="*/ 4918573 w 7705355"/>
                <a:gd name="connsiteY515" fmla="*/ 3157384 h 6794402"/>
                <a:gd name="connsiteX516" fmla="*/ 5250708 w 7705355"/>
                <a:gd name="connsiteY516" fmla="*/ 3489518 h 6794402"/>
                <a:gd name="connsiteX517" fmla="*/ 6936307 w 7705355"/>
                <a:gd name="connsiteY517" fmla="*/ 3489518 h 6794402"/>
                <a:gd name="connsiteX518" fmla="*/ 7144584 w 7705355"/>
                <a:gd name="connsiteY518" fmla="*/ 3281243 h 6794402"/>
                <a:gd name="connsiteX519" fmla="*/ 7142524 w 7705355"/>
                <a:gd name="connsiteY519" fmla="*/ 3278134 h 6794402"/>
                <a:gd name="connsiteX520" fmla="*/ 7156542 w 7705355"/>
                <a:gd name="connsiteY520" fmla="*/ 3208754 h 6794402"/>
                <a:gd name="connsiteX521" fmla="*/ 7247080 w 7705355"/>
                <a:gd name="connsiteY521" fmla="*/ 3208754 h 6794402"/>
                <a:gd name="connsiteX522" fmla="*/ 7247080 w 7705355"/>
                <a:gd name="connsiteY522" fmla="*/ 3299291 h 6794402"/>
                <a:gd name="connsiteX523" fmla="*/ 7177698 w 7705355"/>
                <a:gd name="connsiteY523" fmla="*/ 3313310 h 6794402"/>
                <a:gd name="connsiteX524" fmla="*/ 7174644 w 7705355"/>
                <a:gd name="connsiteY524" fmla="*/ 3311286 h 6794402"/>
                <a:gd name="connsiteX525" fmla="*/ 4665783 w 7705355"/>
                <a:gd name="connsiteY525" fmla="*/ 3924395 h 6794402"/>
                <a:gd name="connsiteX526" fmla="*/ 4606989 w 7705355"/>
                <a:gd name="connsiteY526" fmla="*/ 3885127 h 6794402"/>
                <a:gd name="connsiteX527" fmla="*/ 4606252 w 7705355"/>
                <a:gd name="connsiteY527" fmla="*/ 3881671 h 6794402"/>
                <a:gd name="connsiteX528" fmla="*/ 3891526 w 7705355"/>
                <a:gd name="connsiteY528" fmla="*/ 3881671 h 6794402"/>
                <a:gd name="connsiteX529" fmla="*/ 3813829 w 7705355"/>
                <a:gd name="connsiteY529" fmla="*/ 3881671 h 6794402"/>
                <a:gd name="connsiteX530" fmla="*/ 3099103 w 7705355"/>
                <a:gd name="connsiteY530" fmla="*/ 3881671 h 6794402"/>
                <a:gd name="connsiteX531" fmla="*/ 3098366 w 7705355"/>
                <a:gd name="connsiteY531" fmla="*/ 3885127 h 6794402"/>
                <a:gd name="connsiteX532" fmla="*/ 3039572 w 7705355"/>
                <a:gd name="connsiteY532" fmla="*/ 3924395 h 6794402"/>
                <a:gd name="connsiteX533" fmla="*/ 2975485 w 7705355"/>
                <a:gd name="connsiteY533" fmla="*/ 3860308 h 6794402"/>
                <a:gd name="connsiteX534" fmla="*/ 3039572 w 7705355"/>
                <a:gd name="connsiteY534" fmla="*/ 3796221 h 6794402"/>
                <a:gd name="connsiteX535" fmla="*/ 3098652 w 7705355"/>
                <a:gd name="connsiteY535" fmla="*/ 3835274 h 6794402"/>
                <a:gd name="connsiteX536" fmla="*/ 3099387 w 7705355"/>
                <a:gd name="connsiteY536" fmla="*/ 3838946 h 6794402"/>
                <a:gd name="connsiteX537" fmla="*/ 3813829 w 7705355"/>
                <a:gd name="connsiteY537" fmla="*/ 3838946 h 6794402"/>
                <a:gd name="connsiteX538" fmla="*/ 3891526 w 7705355"/>
                <a:gd name="connsiteY538" fmla="*/ 3838946 h 6794402"/>
                <a:gd name="connsiteX539" fmla="*/ 4605968 w 7705355"/>
                <a:gd name="connsiteY539" fmla="*/ 3838946 h 6794402"/>
                <a:gd name="connsiteX540" fmla="*/ 4606703 w 7705355"/>
                <a:gd name="connsiteY540" fmla="*/ 3835274 h 6794402"/>
                <a:gd name="connsiteX541" fmla="*/ 4665783 w 7705355"/>
                <a:gd name="connsiteY541" fmla="*/ 3796221 h 6794402"/>
                <a:gd name="connsiteX542" fmla="*/ 4729870 w 7705355"/>
                <a:gd name="connsiteY542" fmla="*/ 3860308 h 6794402"/>
                <a:gd name="connsiteX543" fmla="*/ 4665783 w 7705355"/>
                <a:gd name="connsiteY543" fmla="*/ 3924395 h 6794402"/>
                <a:gd name="connsiteX544" fmla="*/ 7144336 w 7705355"/>
                <a:gd name="connsiteY544" fmla="*/ 3984287 h 6794402"/>
                <a:gd name="connsiteX545" fmla="*/ 7099067 w 7705355"/>
                <a:gd name="connsiteY545" fmla="*/ 3965595 h 6794402"/>
                <a:gd name="connsiteX546" fmla="*/ 7085049 w 7705355"/>
                <a:gd name="connsiteY546" fmla="*/ 3896214 h 6794402"/>
                <a:gd name="connsiteX547" fmla="*/ 7086955 w 7705355"/>
                <a:gd name="connsiteY547" fmla="*/ 3893338 h 6794402"/>
                <a:gd name="connsiteX548" fmla="*/ 6950041 w 7705355"/>
                <a:gd name="connsiteY548" fmla="*/ 3756039 h 6794402"/>
                <a:gd name="connsiteX549" fmla="*/ 5077266 w 7705355"/>
                <a:gd name="connsiteY549" fmla="*/ 3756039 h 6794402"/>
                <a:gd name="connsiteX550" fmla="*/ 4724276 w 7705355"/>
                <a:gd name="connsiteY550" fmla="*/ 3403050 h 6794402"/>
                <a:gd name="connsiteX551" fmla="*/ 3891526 w 7705355"/>
                <a:gd name="connsiteY551" fmla="*/ 3403050 h 6794402"/>
                <a:gd name="connsiteX552" fmla="*/ 3813829 w 7705355"/>
                <a:gd name="connsiteY552" fmla="*/ 3403050 h 6794402"/>
                <a:gd name="connsiteX553" fmla="*/ 2981079 w 7705355"/>
                <a:gd name="connsiteY553" fmla="*/ 3403050 h 6794402"/>
                <a:gd name="connsiteX554" fmla="*/ 2628089 w 7705355"/>
                <a:gd name="connsiteY554" fmla="*/ 3756039 h 6794402"/>
                <a:gd name="connsiteX555" fmla="*/ 755314 w 7705355"/>
                <a:gd name="connsiteY555" fmla="*/ 3756039 h 6794402"/>
                <a:gd name="connsiteX556" fmla="*/ 618400 w 7705355"/>
                <a:gd name="connsiteY556" fmla="*/ 3893338 h 6794402"/>
                <a:gd name="connsiteX557" fmla="*/ 620306 w 7705355"/>
                <a:gd name="connsiteY557" fmla="*/ 3896214 h 6794402"/>
                <a:gd name="connsiteX558" fmla="*/ 606288 w 7705355"/>
                <a:gd name="connsiteY558" fmla="*/ 3965595 h 6794402"/>
                <a:gd name="connsiteX559" fmla="*/ 561019 w 7705355"/>
                <a:gd name="connsiteY559" fmla="*/ 3984287 h 6794402"/>
                <a:gd name="connsiteX560" fmla="*/ 515750 w 7705355"/>
                <a:gd name="connsiteY560" fmla="*/ 3965595 h 6794402"/>
                <a:gd name="connsiteX561" fmla="*/ 515750 w 7705355"/>
                <a:gd name="connsiteY561" fmla="*/ 3875058 h 6794402"/>
                <a:gd name="connsiteX562" fmla="*/ 585132 w 7705355"/>
                <a:gd name="connsiteY562" fmla="*/ 3861039 h 6794402"/>
                <a:gd name="connsiteX563" fmla="*/ 588474 w 7705355"/>
                <a:gd name="connsiteY563" fmla="*/ 3863254 h 6794402"/>
                <a:gd name="connsiteX564" fmla="*/ 738021 w 7705355"/>
                <a:gd name="connsiteY564" fmla="*/ 3713314 h 6794402"/>
                <a:gd name="connsiteX565" fmla="*/ 2610287 w 7705355"/>
                <a:gd name="connsiteY565" fmla="*/ 3713314 h 6794402"/>
                <a:gd name="connsiteX566" fmla="*/ 2963276 w 7705355"/>
                <a:gd name="connsiteY566" fmla="*/ 3360834 h 6794402"/>
                <a:gd name="connsiteX567" fmla="*/ 3813829 w 7705355"/>
                <a:gd name="connsiteY567" fmla="*/ 3360834 h 6794402"/>
                <a:gd name="connsiteX568" fmla="*/ 3891526 w 7705355"/>
                <a:gd name="connsiteY568" fmla="*/ 3360834 h 6794402"/>
                <a:gd name="connsiteX569" fmla="*/ 4742079 w 7705355"/>
                <a:gd name="connsiteY569" fmla="*/ 3360834 h 6794402"/>
                <a:gd name="connsiteX570" fmla="*/ 5095068 w 7705355"/>
                <a:gd name="connsiteY570" fmla="*/ 3713314 h 6794402"/>
                <a:gd name="connsiteX571" fmla="*/ 6967334 w 7705355"/>
                <a:gd name="connsiteY571" fmla="*/ 3713314 h 6794402"/>
                <a:gd name="connsiteX572" fmla="*/ 7116881 w 7705355"/>
                <a:gd name="connsiteY572" fmla="*/ 3863254 h 6794402"/>
                <a:gd name="connsiteX573" fmla="*/ 7120223 w 7705355"/>
                <a:gd name="connsiteY573" fmla="*/ 3861039 h 6794402"/>
                <a:gd name="connsiteX574" fmla="*/ 7189605 w 7705355"/>
                <a:gd name="connsiteY574" fmla="*/ 3875058 h 6794402"/>
                <a:gd name="connsiteX575" fmla="*/ 7189605 w 7705355"/>
                <a:gd name="connsiteY575" fmla="*/ 3965595 h 6794402"/>
                <a:gd name="connsiteX576" fmla="*/ 7144336 w 7705355"/>
                <a:gd name="connsiteY576" fmla="*/ 3984287 h 6794402"/>
                <a:gd name="connsiteX577" fmla="*/ 6864080 w 7705355"/>
                <a:gd name="connsiteY577" fmla="*/ 4152643 h 6794402"/>
                <a:gd name="connsiteX578" fmla="*/ 6818813 w 7705355"/>
                <a:gd name="connsiteY578" fmla="*/ 4133951 h 6794402"/>
                <a:gd name="connsiteX579" fmla="*/ 6804793 w 7705355"/>
                <a:gd name="connsiteY579" fmla="*/ 4064570 h 6794402"/>
                <a:gd name="connsiteX580" fmla="*/ 6806650 w 7705355"/>
                <a:gd name="connsiteY580" fmla="*/ 4061768 h 6794402"/>
                <a:gd name="connsiteX581" fmla="*/ 6695215 w 7705355"/>
                <a:gd name="connsiteY581" fmla="*/ 3950334 h 6794402"/>
                <a:gd name="connsiteX582" fmla="*/ 5039118 w 7705355"/>
                <a:gd name="connsiteY582" fmla="*/ 3950334 h 6794402"/>
                <a:gd name="connsiteX583" fmla="*/ 4731397 w 7705355"/>
                <a:gd name="connsiteY583" fmla="*/ 3642614 h 6794402"/>
                <a:gd name="connsiteX584" fmla="*/ 3891526 w 7705355"/>
                <a:gd name="connsiteY584" fmla="*/ 3642614 h 6794402"/>
                <a:gd name="connsiteX585" fmla="*/ 3813829 w 7705355"/>
                <a:gd name="connsiteY585" fmla="*/ 3642614 h 6794402"/>
                <a:gd name="connsiteX586" fmla="*/ 2973958 w 7705355"/>
                <a:gd name="connsiteY586" fmla="*/ 3642614 h 6794402"/>
                <a:gd name="connsiteX587" fmla="*/ 2666237 w 7705355"/>
                <a:gd name="connsiteY587" fmla="*/ 3950334 h 6794402"/>
                <a:gd name="connsiteX588" fmla="*/ 1010140 w 7705355"/>
                <a:gd name="connsiteY588" fmla="*/ 3950334 h 6794402"/>
                <a:gd name="connsiteX589" fmla="*/ 898705 w 7705355"/>
                <a:gd name="connsiteY589" fmla="*/ 4061768 h 6794402"/>
                <a:gd name="connsiteX590" fmla="*/ 900562 w 7705355"/>
                <a:gd name="connsiteY590" fmla="*/ 4064570 h 6794402"/>
                <a:gd name="connsiteX591" fmla="*/ 886542 w 7705355"/>
                <a:gd name="connsiteY591" fmla="*/ 4133951 h 6794402"/>
                <a:gd name="connsiteX592" fmla="*/ 841275 w 7705355"/>
                <a:gd name="connsiteY592" fmla="*/ 4152643 h 6794402"/>
                <a:gd name="connsiteX593" fmla="*/ 796006 w 7705355"/>
                <a:gd name="connsiteY593" fmla="*/ 4133951 h 6794402"/>
                <a:gd name="connsiteX594" fmla="*/ 796006 w 7705355"/>
                <a:gd name="connsiteY594" fmla="*/ 4043414 h 6794402"/>
                <a:gd name="connsiteX595" fmla="*/ 865387 w 7705355"/>
                <a:gd name="connsiteY595" fmla="*/ 4029395 h 6794402"/>
                <a:gd name="connsiteX596" fmla="*/ 868719 w 7705355"/>
                <a:gd name="connsiteY596" fmla="*/ 4031603 h 6794402"/>
                <a:gd name="connsiteX597" fmla="*/ 992337 w 7705355"/>
                <a:gd name="connsiteY597" fmla="*/ 3907609 h 6794402"/>
                <a:gd name="connsiteX598" fmla="*/ 2648436 w 7705355"/>
                <a:gd name="connsiteY598" fmla="*/ 3907609 h 6794402"/>
                <a:gd name="connsiteX599" fmla="*/ 2956665 w 7705355"/>
                <a:gd name="connsiteY599" fmla="*/ 3599889 h 6794402"/>
                <a:gd name="connsiteX600" fmla="*/ 3813829 w 7705355"/>
                <a:gd name="connsiteY600" fmla="*/ 3599889 h 6794402"/>
                <a:gd name="connsiteX601" fmla="*/ 3891526 w 7705355"/>
                <a:gd name="connsiteY601" fmla="*/ 3599889 h 6794402"/>
                <a:gd name="connsiteX602" fmla="*/ 4748690 w 7705355"/>
                <a:gd name="connsiteY602" fmla="*/ 3599889 h 6794402"/>
                <a:gd name="connsiteX603" fmla="*/ 5056919 w 7705355"/>
                <a:gd name="connsiteY603" fmla="*/ 3907609 h 6794402"/>
                <a:gd name="connsiteX604" fmla="*/ 6713018 w 7705355"/>
                <a:gd name="connsiteY604" fmla="*/ 3907609 h 6794402"/>
                <a:gd name="connsiteX605" fmla="*/ 6836636 w 7705355"/>
                <a:gd name="connsiteY605" fmla="*/ 4031603 h 6794402"/>
                <a:gd name="connsiteX606" fmla="*/ 6839968 w 7705355"/>
                <a:gd name="connsiteY606" fmla="*/ 4029395 h 6794402"/>
                <a:gd name="connsiteX607" fmla="*/ 6909349 w 7705355"/>
                <a:gd name="connsiteY607" fmla="*/ 4043414 h 6794402"/>
                <a:gd name="connsiteX608" fmla="*/ 6909349 w 7705355"/>
                <a:gd name="connsiteY608" fmla="*/ 4133951 h 6794402"/>
                <a:gd name="connsiteX609" fmla="*/ 6864080 w 7705355"/>
                <a:gd name="connsiteY609" fmla="*/ 4152643 h 6794402"/>
                <a:gd name="connsiteX610" fmla="*/ 1394155 w 7705355"/>
                <a:gd name="connsiteY610" fmla="*/ 4273823 h 6794402"/>
                <a:gd name="connsiteX611" fmla="*/ 1330067 w 7705355"/>
                <a:gd name="connsiteY611" fmla="*/ 4209736 h 6794402"/>
                <a:gd name="connsiteX612" fmla="*/ 1394155 w 7705355"/>
                <a:gd name="connsiteY612" fmla="*/ 4145649 h 6794402"/>
                <a:gd name="connsiteX613" fmla="*/ 1453206 w 7705355"/>
                <a:gd name="connsiteY613" fmla="*/ 4184790 h 6794402"/>
                <a:gd name="connsiteX614" fmla="*/ 1453929 w 7705355"/>
                <a:gd name="connsiteY614" fmla="*/ 4188374 h 6794402"/>
                <a:gd name="connsiteX615" fmla="*/ 2252722 w 7705355"/>
                <a:gd name="connsiteY615" fmla="*/ 4188374 h 6794402"/>
                <a:gd name="connsiteX616" fmla="*/ 2252722 w 7705355"/>
                <a:gd name="connsiteY616" fmla="*/ 4231099 h 6794402"/>
                <a:gd name="connsiteX617" fmla="*/ 1453929 w 7705355"/>
                <a:gd name="connsiteY617" fmla="*/ 4231099 h 6794402"/>
                <a:gd name="connsiteX618" fmla="*/ 1453206 w 7705355"/>
                <a:gd name="connsiteY618" fmla="*/ 4234682 h 6794402"/>
                <a:gd name="connsiteX619" fmla="*/ 1394155 w 7705355"/>
                <a:gd name="connsiteY619" fmla="*/ 4273823 h 6794402"/>
                <a:gd name="connsiteX620" fmla="*/ 6311200 w 7705355"/>
                <a:gd name="connsiteY620" fmla="*/ 4273823 h 6794402"/>
                <a:gd name="connsiteX621" fmla="*/ 6252149 w 7705355"/>
                <a:gd name="connsiteY621" fmla="*/ 4234682 h 6794402"/>
                <a:gd name="connsiteX622" fmla="*/ 6251426 w 7705355"/>
                <a:gd name="connsiteY622" fmla="*/ 4231099 h 6794402"/>
                <a:gd name="connsiteX623" fmla="*/ 5452633 w 7705355"/>
                <a:gd name="connsiteY623" fmla="*/ 4231099 h 6794402"/>
                <a:gd name="connsiteX624" fmla="*/ 5452633 w 7705355"/>
                <a:gd name="connsiteY624" fmla="*/ 4188374 h 6794402"/>
                <a:gd name="connsiteX625" fmla="*/ 6251426 w 7705355"/>
                <a:gd name="connsiteY625" fmla="*/ 4188374 h 6794402"/>
                <a:gd name="connsiteX626" fmla="*/ 6252149 w 7705355"/>
                <a:gd name="connsiteY626" fmla="*/ 4184790 h 6794402"/>
                <a:gd name="connsiteX627" fmla="*/ 6311200 w 7705355"/>
                <a:gd name="connsiteY627" fmla="*/ 4145649 h 6794402"/>
                <a:gd name="connsiteX628" fmla="*/ 6375288 w 7705355"/>
                <a:gd name="connsiteY628" fmla="*/ 4209736 h 6794402"/>
                <a:gd name="connsiteX629" fmla="*/ 6311200 w 7705355"/>
                <a:gd name="connsiteY629" fmla="*/ 4273823 h 6794402"/>
                <a:gd name="connsiteX630" fmla="*/ 4994867 w 7705355"/>
                <a:gd name="connsiteY630" fmla="*/ 4449809 h 6794402"/>
                <a:gd name="connsiteX631" fmla="*/ 4936072 w 7705355"/>
                <a:gd name="connsiteY631" fmla="*/ 4410756 h 6794402"/>
                <a:gd name="connsiteX632" fmla="*/ 4935403 w 7705355"/>
                <a:gd name="connsiteY632" fmla="*/ 4407593 h 6794402"/>
                <a:gd name="connsiteX633" fmla="*/ 3891526 w 7705355"/>
                <a:gd name="connsiteY633" fmla="*/ 4407593 h 6794402"/>
                <a:gd name="connsiteX634" fmla="*/ 3813829 w 7705355"/>
                <a:gd name="connsiteY634" fmla="*/ 4407593 h 6794402"/>
                <a:gd name="connsiteX635" fmla="*/ 2769952 w 7705355"/>
                <a:gd name="connsiteY635" fmla="*/ 4407593 h 6794402"/>
                <a:gd name="connsiteX636" fmla="*/ 2769283 w 7705355"/>
                <a:gd name="connsiteY636" fmla="*/ 4410756 h 6794402"/>
                <a:gd name="connsiteX637" fmla="*/ 2710488 w 7705355"/>
                <a:gd name="connsiteY637" fmla="*/ 4449809 h 6794402"/>
                <a:gd name="connsiteX638" fmla="*/ 2646401 w 7705355"/>
                <a:gd name="connsiteY638" fmla="*/ 4385722 h 6794402"/>
                <a:gd name="connsiteX639" fmla="*/ 2710488 w 7705355"/>
                <a:gd name="connsiteY639" fmla="*/ 4321635 h 6794402"/>
                <a:gd name="connsiteX640" fmla="*/ 2769498 w 7705355"/>
                <a:gd name="connsiteY640" fmla="*/ 4360688 h 6794402"/>
                <a:gd name="connsiteX641" fmla="*/ 2770346 w 7705355"/>
                <a:gd name="connsiteY641" fmla="*/ 4364868 h 6794402"/>
                <a:gd name="connsiteX642" fmla="*/ 3813829 w 7705355"/>
                <a:gd name="connsiteY642" fmla="*/ 4364868 h 6794402"/>
                <a:gd name="connsiteX643" fmla="*/ 3891526 w 7705355"/>
                <a:gd name="connsiteY643" fmla="*/ 4364868 h 6794402"/>
                <a:gd name="connsiteX644" fmla="*/ 4935009 w 7705355"/>
                <a:gd name="connsiteY644" fmla="*/ 4364868 h 6794402"/>
                <a:gd name="connsiteX645" fmla="*/ 4935857 w 7705355"/>
                <a:gd name="connsiteY645" fmla="*/ 4360688 h 6794402"/>
                <a:gd name="connsiteX646" fmla="*/ 4994867 w 7705355"/>
                <a:gd name="connsiteY646" fmla="*/ 4321635 h 6794402"/>
                <a:gd name="connsiteX647" fmla="*/ 5058954 w 7705355"/>
                <a:gd name="connsiteY647" fmla="*/ 4385722 h 6794402"/>
                <a:gd name="connsiteX648" fmla="*/ 4994867 w 7705355"/>
                <a:gd name="connsiteY648" fmla="*/ 4449809 h 6794402"/>
                <a:gd name="connsiteX649" fmla="*/ 6894598 w 7705355"/>
                <a:gd name="connsiteY649" fmla="*/ 4497620 h 6794402"/>
                <a:gd name="connsiteX650" fmla="*/ 6835804 w 7705355"/>
                <a:gd name="connsiteY650" fmla="*/ 4458567 h 6794402"/>
                <a:gd name="connsiteX651" fmla="*/ 6835028 w 7705355"/>
                <a:gd name="connsiteY651" fmla="*/ 4454895 h 6794402"/>
                <a:gd name="connsiteX652" fmla="*/ 5314795 w 7705355"/>
                <a:gd name="connsiteY652" fmla="*/ 4454895 h 6794402"/>
                <a:gd name="connsiteX653" fmla="*/ 5022842 w 7705355"/>
                <a:gd name="connsiteY653" fmla="*/ 4162942 h 6794402"/>
                <a:gd name="connsiteX654" fmla="*/ 3891526 w 7705355"/>
                <a:gd name="connsiteY654" fmla="*/ 4162942 h 6794402"/>
                <a:gd name="connsiteX655" fmla="*/ 3813829 w 7705355"/>
                <a:gd name="connsiteY655" fmla="*/ 4162942 h 6794402"/>
                <a:gd name="connsiteX656" fmla="*/ 2682513 w 7705355"/>
                <a:gd name="connsiteY656" fmla="*/ 4162942 h 6794402"/>
                <a:gd name="connsiteX657" fmla="*/ 2390560 w 7705355"/>
                <a:gd name="connsiteY657" fmla="*/ 4454895 h 6794402"/>
                <a:gd name="connsiteX658" fmla="*/ 870327 w 7705355"/>
                <a:gd name="connsiteY658" fmla="*/ 4454895 h 6794402"/>
                <a:gd name="connsiteX659" fmla="*/ 869551 w 7705355"/>
                <a:gd name="connsiteY659" fmla="*/ 4458567 h 6794402"/>
                <a:gd name="connsiteX660" fmla="*/ 810757 w 7705355"/>
                <a:gd name="connsiteY660" fmla="*/ 4497620 h 6794402"/>
                <a:gd name="connsiteX661" fmla="*/ 746669 w 7705355"/>
                <a:gd name="connsiteY661" fmla="*/ 4433533 h 6794402"/>
                <a:gd name="connsiteX662" fmla="*/ 810757 w 7705355"/>
                <a:gd name="connsiteY662" fmla="*/ 4369446 h 6794402"/>
                <a:gd name="connsiteX663" fmla="*/ 869765 w 7705355"/>
                <a:gd name="connsiteY663" fmla="*/ 4408499 h 6794402"/>
                <a:gd name="connsiteX664" fmla="*/ 870510 w 7705355"/>
                <a:gd name="connsiteY664" fmla="*/ 4412171 h 6794402"/>
                <a:gd name="connsiteX665" fmla="*/ 2373266 w 7705355"/>
                <a:gd name="connsiteY665" fmla="*/ 4412171 h 6794402"/>
                <a:gd name="connsiteX666" fmla="*/ 2664712 w 7705355"/>
                <a:gd name="connsiteY666" fmla="*/ 4120726 h 6794402"/>
                <a:gd name="connsiteX667" fmla="*/ 3813829 w 7705355"/>
                <a:gd name="connsiteY667" fmla="*/ 4120726 h 6794402"/>
                <a:gd name="connsiteX668" fmla="*/ 3891526 w 7705355"/>
                <a:gd name="connsiteY668" fmla="*/ 4120726 h 6794402"/>
                <a:gd name="connsiteX669" fmla="*/ 5040643 w 7705355"/>
                <a:gd name="connsiteY669" fmla="*/ 4120726 h 6794402"/>
                <a:gd name="connsiteX670" fmla="*/ 5332089 w 7705355"/>
                <a:gd name="connsiteY670" fmla="*/ 4412171 h 6794402"/>
                <a:gd name="connsiteX671" fmla="*/ 6834845 w 7705355"/>
                <a:gd name="connsiteY671" fmla="*/ 4412171 h 6794402"/>
                <a:gd name="connsiteX672" fmla="*/ 6835590 w 7705355"/>
                <a:gd name="connsiteY672" fmla="*/ 4408499 h 6794402"/>
                <a:gd name="connsiteX673" fmla="*/ 6894598 w 7705355"/>
                <a:gd name="connsiteY673" fmla="*/ 4369446 h 6794402"/>
                <a:gd name="connsiteX674" fmla="*/ 6958686 w 7705355"/>
                <a:gd name="connsiteY674" fmla="*/ 4433533 h 6794402"/>
                <a:gd name="connsiteX675" fmla="*/ 6894598 w 7705355"/>
                <a:gd name="connsiteY675" fmla="*/ 4497620 h 6794402"/>
                <a:gd name="connsiteX676" fmla="*/ 4994867 w 7705355"/>
                <a:gd name="connsiteY676" fmla="*/ 4769552 h 6794402"/>
                <a:gd name="connsiteX677" fmla="*/ 4949662 w 7705355"/>
                <a:gd name="connsiteY677" fmla="*/ 4750860 h 6794402"/>
                <a:gd name="connsiteX678" fmla="*/ 4939454 w 7705355"/>
                <a:gd name="connsiteY678" fmla="*/ 4726320 h 6794402"/>
                <a:gd name="connsiteX679" fmla="*/ 3891526 w 7705355"/>
                <a:gd name="connsiteY679" fmla="*/ 4726320 h 6794402"/>
                <a:gd name="connsiteX680" fmla="*/ 3813829 w 7705355"/>
                <a:gd name="connsiteY680" fmla="*/ 4726320 h 6794402"/>
                <a:gd name="connsiteX681" fmla="*/ 2765901 w 7705355"/>
                <a:gd name="connsiteY681" fmla="*/ 4726320 h 6794402"/>
                <a:gd name="connsiteX682" fmla="*/ 2755693 w 7705355"/>
                <a:gd name="connsiteY682" fmla="*/ 4750860 h 6794402"/>
                <a:gd name="connsiteX683" fmla="*/ 2710488 w 7705355"/>
                <a:gd name="connsiteY683" fmla="*/ 4769552 h 6794402"/>
                <a:gd name="connsiteX684" fmla="*/ 2646401 w 7705355"/>
                <a:gd name="connsiteY684" fmla="*/ 4705466 h 6794402"/>
                <a:gd name="connsiteX685" fmla="*/ 2710488 w 7705355"/>
                <a:gd name="connsiteY685" fmla="*/ 4641379 h 6794402"/>
                <a:gd name="connsiteX686" fmla="*/ 2755503 w 7705355"/>
                <a:gd name="connsiteY686" fmla="*/ 4660071 h 6794402"/>
                <a:gd name="connsiteX687" fmla="*/ 2765386 w 7705355"/>
                <a:gd name="connsiteY687" fmla="*/ 4683595 h 6794402"/>
                <a:gd name="connsiteX688" fmla="*/ 3813829 w 7705355"/>
                <a:gd name="connsiteY688" fmla="*/ 4683595 h 6794402"/>
                <a:gd name="connsiteX689" fmla="*/ 3891526 w 7705355"/>
                <a:gd name="connsiteY689" fmla="*/ 4683595 h 6794402"/>
                <a:gd name="connsiteX690" fmla="*/ 4939969 w 7705355"/>
                <a:gd name="connsiteY690" fmla="*/ 4683595 h 6794402"/>
                <a:gd name="connsiteX691" fmla="*/ 4949852 w 7705355"/>
                <a:gd name="connsiteY691" fmla="*/ 4660071 h 6794402"/>
                <a:gd name="connsiteX692" fmla="*/ 4994867 w 7705355"/>
                <a:gd name="connsiteY692" fmla="*/ 4641379 h 6794402"/>
                <a:gd name="connsiteX693" fmla="*/ 5058954 w 7705355"/>
                <a:gd name="connsiteY693" fmla="*/ 4705466 h 6794402"/>
                <a:gd name="connsiteX694" fmla="*/ 4994867 w 7705355"/>
                <a:gd name="connsiteY694" fmla="*/ 4769552 h 6794402"/>
                <a:gd name="connsiteX695" fmla="*/ 1394155 w 7705355"/>
                <a:gd name="connsiteY695" fmla="*/ 4945538 h 6794402"/>
                <a:gd name="connsiteX696" fmla="*/ 1330067 w 7705355"/>
                <a:gd name="connsiteY696" fmla="*/ 4881450 h 6794402"/>
                <a:gd name="connsiteX697" fmla="*/ 1394155 w 7705355"/>
                <a:gd name="connsiteY697" fmla="*/ 4817363 h 6794402"/>
                <a:gd name="connsiteX698" fmla="*/ 1439471 w 7705355"/>
                <a:gd name="connsiteY698" fmla="*/ 4836134 h 6794402"/>
                <a:gd name="connsiteX699" fmla="*/ 1449393 w 7705355"/>
                <a:gd name="connsiteY699" fmla="*/ 4860087 h 6794402"/>
                <a:gd name="connsiteX700" fmla="*/ 2252722 w 7705355"/>
                <a:gd name="connsiteY700" fmla="*/ 4860087 h 6794402"/>
                <a:gd name="connsiteX701" fmla="*/ 2252722 w 7705355"/>
                <a:gd name="connsiteY701" fmla="*/ 4902813 h 6794402"/>
                <a:gd name="connsiteX702" fmla="*/ 1449394 w 7705355"/>
                <a:gd name="connsiteY702" fmla="*/ 4902813 h 6794402"/>
                <a:gd name="connsiteX703" fmla="*/ 1439472 w 7705355"/>
                <a:gd name="connsiteY703" fmla="*/ 4926767 h 6794402"/>
                <a:gd name="connsiteX704" fmla="*/ 1394155 w 7705355"/>
                <a:gd name="connsiteY704" fmla="*/ 4945538 h 6794402"/>
                <a:gd name="connsiteX705" fmla="*/ 6311200 w 7705355"/>
                <a:gd name="connsiteY705" fmla="*/ 4945538 h 6794402"/>
                <a:gd name="connsiteX706" fmla="*/ 6265883 w 7705355"/>
                <a:gd name="connsiteY706" fmla="*/ 4926767 h 6794402"/>
                <a:gd name="connsiteX707" fmla="*/ 6255961 w 7705355"/>
                <a:gd name="connsiteY707" fmla="*/ 4902813 h 6794402"/>
                <a:gd name="connsiteX708" fmla="*/ 5452633 w 7705355"/>
                <a:gd name="connsiteY708" fmla="*/ 4902813 h 6794402"/>
                <a:gd name="connsiteX709" fmla="*/ 5452633 w 7705355"/>
                <a:gd name="connsiteY709" fmla="*/ 4860087 h 6794402"/>
                <a:gd name="connsiteX710" fmla="*/ 6255962 w 7705355"/>
                <a:gd name="connsiteY710" fmla="*/ 4860087 h 6794402"/>
                <a:gd name="connsiteX711" fmla="*/ 6265884 w 7705355"/>
                <a:gd name="connsiteY711" fmla="*/ 4836134 h 6794402"/>
                <a:gd name="connsiteX712" fmla="*/ 6311200 w 7705355"/>
                <a:gd name="connsiteY712" fmla="*/ 4817363 h 6794402"/>
                <a:gd name="connsiteX713" fmla="*/ 6375288 w 7705355"/>
                <a:gd name="connsiteY713" fmla="*/ 4881450 h 6794402"/>
                <a:gd name="connsiteX714" fmla="*/ 6311200 w 7705355"/>
                <a:gd name="connsiteY714" fmla="*/ 4945538 h 6794402"/>
                <a:gd name="connsiteX715" fmla="*/ 5040643 w 7705355"/>
                <a:gd name="connsiteY715" fmla="*/ 4970460 h 6794402"/>
                <a:gd name="connsiteX716" fmla="*/ 3891526 w 7705355"/>
                <a:gd name="connsiteY716" fmla="*/ 4970460 h 6794402"/>
                <a:gd name="connsiteX717" fmla="*/ 3813829 w 7705355"/>
                <a:gd name="connsiteY717" fmla="*/ 4970460 h 6794402"/>
                <a:gd name="connsiteX718" fmla="*/ 2664712 w 7705355"/>
                <a:gd name="connsiteY718" fmla="*/ 4970460 h 6794402"/>
                <a:gd name="connsiteX719" fmla="*/ 2373266 w 7705355"/>
                <a:gd name="connsiteY719" fmla="*/ 4679017 h 6794402"/>
                <a:gd name="connsiteX720" fmla="*/ 865957 w 7705355"/>
                <a:gd name="connsiteY720" fmla="*/ 4679017 h 6794402"/>
                <a:gd name="connsiteX721" fmla="*/ 855961 w 7705355"/>
                <a:gd name="connsiteY721" fmla="*/ 4703050 h 6794402"/>
                <a:gd name="connsiteX722" fmla="*/ 810757 w 7705355"/>
                <a:gd name="connsiteY722" fmla="*/ 4721742 h 6794402"/>
                <a:gd name="connsiteX723" fmla="*/ 746669 w 7705355"/>
                <a:gd name="connsiteY723" fmla="*/ 4657655 h 6794402"/>
                <a:gd name="connsiteX724" fmla="*/ 810757 w 7705355"/>
                <a:gd name="connsiteY724" fmla="*/ 4593568 h 6794402"/>
                <a:gd name="connsiteX725" fmla="*/ 855770 w 7705355"/>
                <a:gd name="connsiteY725" fmla="*/ 4612260 h 6794402"/>
                <a:gd name="connsiteX726" fmla="*/ 865868 w 7705355"/>
                <a:gd name="connsiteY726" fmla="*/ 4636293 h 6794402"/>
                <a:gd name="connsiteX727" fmla="*/ 2390560 w 7705355"/>
                <a:gd name="connsiteY727" fmla="*/ 4636293 h 6794402"/>
                <a:gd name="connsiteX728" fmla="*/ 2682513 w 7705355"/>
                <a:gd name="connsiteY728" fmla="*/ 4928245 h 6794402"/>
                <a:gd name="connsiteX729" fmla="*/ 3813829 w 7705355"/>
                <a:gd name="connsiteY729" fmla="*/ 4928245 h 6794402"/>
                <a:gd name="connsiteX730" fmla="*/ 3891526 w 7705355"/>
                <a:gd name="connsiteY730" fmla="*/ 4928245 h 6794402"/>
                <a:gd name="connsiteX731" fmla="*/ 5022842 w 7705355"/>
                <a:gd name="connsiteY731" fmla="*/ 4928245 h 6794402"/>
                <a:gd name="connsiteX732" fmla="*/ 5314795 w 7705355"/>
                <a:gd name="connsiteY732" fmla="*/ 4636293 h 6794402"/>
                <a:gd name="connsiteX733" fmla="*/ 6839487 w 7705355"/>
                <a:gd name="connsiteY733" fmla="*/ 4636293 h 6794402"/>
                <a:gd name="connsiteX734" fmla="*/ 6849585 w 7705355"/>
                <a:gd name="connsiteY734" fmla="*/ 4612260 h 6794402"/>
                <a:gd name="connsiteX735" fmla="*/ 6894598 w 7705355"/>
                <a:gd name="connsiteY735" fmla="*/ 4593568 h 6794402"/>
                <a:gd name="connsiteX736" fmla="*/ 6958686 w 7705355"/>
                <a:gd name="connsiteY736" fmla="*/ 4657655 h 6794402"/>
                <a:gd name="connsiteX737" fmla="*/ 6894598 w 7705355"/>
                <a:gd name="connsiteY737" fmla="*/ 4721742 h 6794402"/>
                <a:gd name="connsiteX738" fmla="*/ 6849394 w 7705355"/>
                <a:gd name="connsiteY738" fmla="*/ 4703050 h 6794402"/>
                <a:gd name="connsiteX739" fmla="*/ 6839398 w 7705355"/>
                <a:gd name="connsiteY739" fmla="*/ 4679017 h 6794402"/>
                <a:gd name="connsiteX740" fmla="*/ 5332089 w 7705355"/>
                <a:gd name="connsiteY740" fmla="*/ 4679017 h 6794402"/>
                <a:gd name="connsiteX741" fmla="*/ 4665783 w 7705355"/>
                <a:gd name="connsiteY741" fmla="*/ 5294966 h 6794402"/>
                <a:gd name="connsiteX742" fmla="*/ 4620388 w 7705355"/>
                <a:gd name="connsiteY742" fmla="*/ 5276274 h 6794402"/>
                <a:gd name="connsiteX743" fmla="*/ 4610492 w 7705355"/>
                <a:gd name="connsiteY743" fmla="*/ 5252240 h 6794402"/>
                <a:gd name="connsiteX744" fmla="*/ 3891526 w 7705355"/>
                <a:gd name="connsiteY744" fmla="*/ 5252240 h 6794402"/>
                <a:gd name="connsiteX745" fmla="*/ 3813829 w 7705355"/>
                <a:gd name="connsiteY745" fmla="*/ 5252240 h 6794402"/>
                <a:gd name="connsiteX746" fmla="*/ 3094863 w 7705355"/>
                <a:gd name="connsiteY746" fmla="*/ 5252240 h 6794402"/>
                <a:gd name="connsiteX747" fmla="*/ 3084967 w 7705355"/>
                <a:gd name="connsiteY747" fmla="*/ 5276274 h 6794402"/>
                <a:gd name="connsiteX748" fmla="*/ 3039572 w 7705355"/>
                <a:gd name="connsiteY748" fmla="*/ 5294966 h 6794402"/>
                <a:gd name="connsiteX749" fmla="*/ 2975485 w 7705355"/>
                <a:gd name="connsiteY749" fmla="*/ 5230879 h 6794402"/>
                <a:gd name="connsiteX750" fmla="*/ 3039572 w 7705355"/>
                <a:gd name="connsiteY750" fmla="*/ 5166791 h 6794402"/>
                <a:gd name="connsiteX751" fmla="*/ 3084586 w 7705355"/>
                <a:gd name="connsiteY751" fmla="*/ 5185674 h 6794402"/>
                <a:gd name="connsiteX752" fmla="*/ 3094645 w 7705355"/>
                <a:gd name="connsiteY752" fmla="*/ 5209515 h 6794402"/>
                <a:gd name="connsiteX753" fmla="*/ 3813829 w 7705355"/>
                <a:gd name="connsiteY753" fmla="*/ 5209515 h 6794402"/>
                <a:gd name="connsiteX754" fmla="*/ 3891526 w 7705355"/>
                <a:gd name="connsiteY754" fmla="*/ 5209515 h 6794402"/>
                <a:gd name="connsiteX755" fmla="*/ 4610710 w 7705355"/>
                <a:gd name="connsiteY755" fmla="*/ 5209515 h 6794402"/>
                <a:gd name="connsiteX756" fmla="*/ 4620769 w 7705355"/>
                <a:gd name="connsiteY756" fmla="*/ 5185674 h 6794402"/>
                <a:gd name="connsiteX757" fmla="*/ 4665783 w 7705355"/>
                <a:gd name="connsiteY757" fmla="*/ 5166791 h 6794402"/>
                <a:gd name="connsiteX758" fmla="*/ 4729870 w 7705355"/>
                <a:gd name="connsiteY758" fmla="*/ 5230879 h 6794402"/>
                <a:gd name="connsiteX759" fmla="*/ 4665783 w 7705355"/>
                <a:gd name="connsiteY759" fmla="*/ 5294966 h 6794402"/>
                <a:gd name="connsiteX760" fmla="*/ 4748690 w 7705355"/>
                <a:gd name="connsiteY760" fmla="*/ 5491296 h 6794402"/>
                <a:gd name="connsiteX761" fmla="*/ 3891526 w 7705355"/>
                <a:gd name="connsiteY761" fmla="*/ 5491296 h 6794402"/>
                <a:gd name="connsiteX762" fmla="*/ 3813829 w 7705355"/>
                <a:gd name="connsiteY762" fmla="*/ 5491296 h 6794402"/>
                <a:gd name="connsiteX763" fmla="*/ 2956665 w 7705355"/>
                <a:gd name="connsiteY763" fmla="*/ 5491296 h 6794402"/>
                <a:gd name="connsiteX764" fmla="*/ 2648436 w 7705355"/>
                <a:gd name="connsiteY764" fmla="*/ 5183576 h 6794402"/>
                <a:gd name="connsiteX765" fmla="*/ 992337 w 7705355"/>
                <a:gd name="connsiteY765" fmla="*/ 5183576 h 6794402"/>
                <a:gd name="connsiteX766" fmla="*/ 868719 w 7705355"/>
                <a:gd name="connsiteY766" fmla="*/ 5059583 h 6794402"/>
                <a:gd name="connsiteX767" fmla="*/ 865387 w 7705355"/>
                <a:gd name="connsiteY767" fmla="*/ 5061791 h 6794402"/>
                <a:gd name="connsiteX768" fmla="*/ 796006 w 7705355"/>
                <a:gd name="connsiteY768" fmla="*/ 5047771 h 6794402"/>
                <a:gd name="connsiteX769" fmla="*/ 796006 w 7705355"/>
                <a:gd name="connsiteY769" fmla="*/ 4957235 h 6794402"/>
                <a:gd name="connsiteX770" fmla="*/ 886542 w 7705355"/>
                <a:gd name="connsiteY770" fmla="*/ 4957235 h 6794402"/>
                <a:gd name="connsiteX771" fmla="*/ 905235 w 7705355"/>
                <a:gd name="connsiteY771" fmla="*/ 5002503 h 6794402"/>
                <a:gd name="connsiteX772" fmla="*/ 895461 w 7705355"/>
                <a:gd name="connsiteY772" fmla="*/ 5026173 h 6794402"/>
                <a:gd name="connsiteX773" fmla="*/ 1010140 w 7705355"/>
                <a:gd name="connsiteY773" fmla="*/ 5140851 h 6794402"/>
                <a:gd name="connsiteX774" fmla="*/ 2666237 w 7705355"/>
                <a:gd name="connsiteY774" fmla="*/ 5140851 h 6794402"/>
                <a:gd name="connsiteX775" fmla="*/ 2973958 w 7705355"/>
                <a:gd name="connsiteY775" fmla="*/ 5448571 h 6794402"/>
                <a:gd name="connsiteX776" fmla="*/ 3813829 w 7705355"/>
                <a:gd name="connsiteY776" fmla="*/ 5448571 h 6794402"/>
                <a:gd name="connsiteX777" fmla="*/ 3891526 w 7705355"/>
                <a:gd name="connsiteY777" fmla="*/ 5448571 h 6794402"/>
                <a:gd name="connsiteX778" fmla="*/ 4731397 w 7705355"/>
                <a:gd name="connsiteY778" fmla="*/ 5448571 h 6794402"/>
                <a:gd name="connsiteX779" fmla="*/ 5039118 w 7705355"/>
                <a:gd name="connsiteY779" fmla="*/ 5140851 h 6794402"/>
                <a:gd name="connsiteX780" fmla="*/ 6695215 w 7705355"/>
                <a:gd name="connsiteY780" fmla="*/ 5140851 h 6794402"/>
                <a:gd name="connsiteX781" fmla="*/ 6809894 w 7705355"/>
                <a:gd name="connsiteY781" fmla="*/ 5026173 h 6794402"/>
                <a:gd name="connsiteX782" fmla="*/ 6800120 w 7705355"/>
                <a:gd name="connsiteY782" fmla="*/ 5002503 h 6794402"/>
                <a:gd name="connsiteX783" fmla="*/ 6818813 w 7705355"/>
                <a:gd name="connsiteY783" fmla="*/ 4957235 h 6794402"/>
                <a:gd name="connsiteX784" fmla="*/ 6909349 w 7705355"/>
                <a:gd name="connsiteY784" fmla="*/ 4957235 h 6794402"/>
                <a:gd name="connsiteX785" fmla="*/ 6909349 w 7705355"/>
                <a:gd name="connsiteY785" fmla="*/ 5047771 h 6794402"/>
                <a:gd name="connsiteX786" fmla="*/ 6839968 w 7705355"/>
                <a:gd name="connsiteY786" fmla="*/ 5061791 h 6794402"/>
                <a:gd name="connsiteX787" fmla="*/ 6836636 w 7705355"/>
                <a:gd name="connsiteY787" fmla="*/ 5059583 h 6794402"/>
                <a:gd name="connsiteX788" fmla="*/ 6713018 w 7705355"/>
                <a:gd name="connsiteY788" fmla="*/ 5183576 h 6794402"/>
                <a:gd name="connsiteX789" fmla="*/ 5056919 w 7705355"/>
                <a:gd name="connsiteY789" fmla="*/ 5183576 h 6794402"/>
                <a:gd name="connsiteX790" fmla="*/ 4742079 w 7705355"/>
                <a:gd name="connsiteY790" fmla="*/ 5730351 h 6794402"/>
                <a:gd name="connsiteX791" fmla="*/ 3891526 w 7705355"/>
                <a:gd name="connsiteY791" fmla="*/ 5730351 h 6794402"/>
                <a:gd name="connsiteX792" fmla="*/ 3813829 w 7705355"/>
                <a:gd name="connsiteY792" fmla="*/ 5730351 h 6794402"/>
                <a:gd name="connsiteX793" fmla="*/ 2963276 w 7705355"/>
                <a:gd name="connsiteY793" fmla="*/ 5730351 h 6794402"/>
                <a:gd name="connsiteX794" fmla="*/ 2610287 w 7705355"/>
                <a:gd name="connsiteY794" fmla="*/ 5377871 h 6794402"/>
                <a:gd name="connsiteX795" fmla="*/ 738021 w 7705355"/>
                <a:gd name="connsiteY795" fmla="*/ 5377871 h 6794402"/>
                <a:gd name="connsiteX796" fmla="*/ 588474 w 7705355"/>
                <a:gd name="connsiteY796" fmla="*/ 5227932 h 6794402"/>
                <a:gd name="connsiteX797" fmla="*/ 585131 w 7705355"/>
                <a:gd name="connsiteY797" fmla="*/ 5230147 h 6794402"/>
                <a:gd name="connsiteX798" fmla="*/ 515750 w 7705355"/>
                <a:gd name="connsiteY798" fmla="*/ 5216127 h 6794402"/>
                <a:gd name="connsiteX799" fmla="*/ 515750 w 7705355"/>
                <a:gd name="connsiteY799" fmla="*/ 5125591 h 6794402"/>
                <a:gd name="connsiteX800" fmla="*/ 606288 w 7705355"/>
                <a:gd name="connsiteY800" fmla="*/ 5125591 h 6794402"/>
                <a:gd name="connsiteX801" fmla="*/ 624979 w 7705355"/>
                <a:gd name="connsiteY801" fmla="*/ 5170859 h 6794402"/>
                <a:gd name="connsiteX802" fmla="*/ 615172 w 7705355"/>
                <a:gd name="connsiteY802" fmla="*/ 5194610 h 6794402"/>
                <a:gd name="connsiteX803" fmla="*/ 755314 w 7705355"/>
                <a:gd name="connsiteY803" fmla="*/ 5335147 h 6794402"/>
                <a:gd name="connsiteX804" fmla="*/ 2628089 w 7705355"/>
                <a:gd name="connsiteY804" fmla="*/ 5335147 h 6794402"/>
                <a:gd name="connsiteX805" fmla="*/ 2981079 w 7705355"/>
                <a:gd name="connsiteY805" fmla="*/ 5688136 h 6794402"/>
                <a:gd name="connsiteX806" fmla="*/ 3813829 w 7705355"/>
                <a:gd name="connsiteY806" fmla="*/ 5688136 h 6794402"/>
                <a:gd name="connsiteX807" fmla="*/ 3891526 w 7705355"/>
                <a:gd name="connsiteY807" fmla="*/ 5688136 h 6794402"/>
                <a:gd name="connsiteX808" fmla="*/ 4724276 w 7705355"/>
                <a:gd name="connsiteY808" fmla="*/ 5688136 h 6794402"/>
                <a:gd name="connsiteX809" fmla="*/ 5077266 w 7705355"/>
                <a:gd name="connsiteY809" fmla="*/ 5335147 h 6794402"/>
                <a:gd name="connsiteX810" fmla="*/ 6950041 w 7705355"/>
                <a:gd name="connsiteY810" fmla="*/ 5335147 h 6794402"/>
                <a:gd name="connsiteX811" fmla="*/ 7090183 w 7705355"/>
                <a:gd name="connsiteY811" fmla="*/ 5194610 h 6794402"/>
                <a:gd name="connsiteX812" fmla="*/ 7080376 w 7705355"/>
                <a:gd name="connsiteY812" fmla="*/ 5170859 h 6794402"/>
                <a:gd name="connsiteX813" fmla="*/ 7099067 w 7705355"/>
                <a:gd name="connsiteY813" fmla="*/ 5125591 h 6794402"/>
                <a:gd name="connsiteX814" fmla="*/ 7189605 w 7705355"/>
                <a:gd name="connsiteY814" fmla="*/ 5125591 h 6794402"/>
                <a:gd name="connsiteX815" fmla="*/ 7189605 w 7705355"/>
                <a:gd name="connsiteY815" fmla="*/ 5216127 h 6794402"/>
                <a:gd name="connsiteX816" fmla="*/ 7120224 w 7705355"/>
                <a:gd name="connsiteY816" fmla="*/ 5230147 h 6794402"/>
                <a:gd name="connsiteX817" fmla="*/ 7116881 w 7705355"/>
                <a:gd name="connsiteY817" fmla="*/ 5227932 h 6794402"/>
                <a:gd name="connsiteX818" fmla="*/ 6967334 w 7705355"/>
                <a:gd name="connsiteY818" fmla="*/ 5377871 h 6794402"/>
                <a:gd name="connsiteX819" fmla="*/ 5095068 w 7705355"/>
                <a:gd name="connsiteY819" fmla="*/ 5377871 h 6794402"/>
                <a:gd name="connsiteX820" fmla="*/ 4918573 w 7705355"/>
                <a:gd name="connsiteY820" fmla="*/ 5933802 h 6794402"/>
                <a:gd name="connsiteX821" fmla="*/ 3891526 w 7705355"/>
                <a:gd name="connsiteY821" fmla="*/ 5933802 h 6794402"/>
                <a:gd name="connsiteX822" fmla="*/ 3813829 w 7705355"/>
                <a:gd name="connsiteY822" fmla="*/ 5933802 h 6794402"/>
                <a:gd name="connsiteX823" fmla="*/ 2786782 w 7705355"/>
                <a:gd name="connsiteY823" fmla="*/ 5933802 h 6794402"/>
                <a:gd name="connsiteX824" fmla="*/ 2454647 w 7705355"/>
                <a:gd name="connsiteY824" fmla="*/ 5601669 h 6794402"/>
                <a:gd name="connsiteX825" fmla="*/ 769048 w 7705355"/>
                <a:gd name="connsiteY825" fmla="*/ 5601669 h 6794402"/>
                <a:gd name="connsiteX826" fmla="*/ 557582 w 7705355"/>
                <a:gd name="connsiteY826" fmla="*/ 5813132 h 6794402"/>
                <a:gd name="connsiteX827" fmla="*/ 567504 w 7705355"/>
                <a:gd name="connsiteY827" fmla="*/ 5837162 h 6794402"/>
                <a:gd name="connsiteX828" fmla="*/ 548813 w 7705355"/>
                <a:gd name="connsiteY828" fmla="*/ 5882430 h 6794402"/>
                <a:gd name="connsiteX829" fmla="*/ 458275 w 7705355"/>
                <a:gd name="connsiteY829" fmla="*/ 5882430 h 6794402"/>
                <a:gd name="connsiteX830" fmla="*/ 458275 w 7705355"/>
                <a:gd name="connsiteY830" fmla="*/ 5791894 h 6794402"/>
                <a:gd name="connsiteX831" fmla="*/ 527656 w 7705355"/>
                <a:gd name="connsiteY831" fmla="*/ 5777875 h 6794402"/>
                <a:gd name="connsiteX832" fmla="*/ 530712 w 7705355"/>
                <a:gd name="connsiteY832" fmla="*/ 5779899 h 6794402"/>
                <a:gd name="connsiteX833" fmla="*/ 751246 w 7705355"/>
                <a:gd name="connsiteY833" fmla="*/ 5558943 h 6794402"/>
                <a:gd name="connsiteX834" fmla="*/ 2471940 w 7705355"/>
                <a:gd name="connsiteY834" fmla="*/ 5558943 h 6794402"/>
                <a:gd name="connsiteX835" fmla="*/ 2804585 w 7705355"/>
                <a:gd name="connsiteY835" fmla="*/ 5891585 h 6794402"/>
                <a:gd name="connsiteX836" fmla="*/ 3813829 w 7705355"/>
                <a:gd name="connsiteY836" fmla="*/ 5891585 h 6794402"/>
                <a:gd name="connsiteX837" fmla="*/ 3891526 w 7705355"/>
                <a:gd name="connsiteY837" fmla="*/ 5891585 h 6794402"/>
                <a:gd name="connsiteX838" fmla="*/ 4900770 w 7705355"/>
                <a:gd name="connsiteY838" fmla="*/ 5891585 h 6794402"/>
                <a:gd name="connsiteX839" fmla="*/ 5233415 w 7705355"/>
                <a:gd name="connsiteY839" fmla="*/ 5558943 h 6794402"/>
                <a:gd name="connsiteX840" fmla="*/ 6954109 w 7705355"/>
                <a:gd name="connsiteY840" fmla="*/ 5558943 h 6794402"/>
                <a:gd name="connsiteX841" fmla="*/ 7174643 w 7705355"/>
                <a:gd name="connsiteY841" fmla="*/ 5779899 h 6794402"/>
                <a:gd name="connsiteX842" fmla="*/ 7177699 w 7705355"/>
                <a:gd name="connsiteY842" fmla="*/ 5777875 h 6794402"/>
                <a:gd name="connsiteX843" fmla="*/ 7247080 w 7705355"/>
                <a:gd name="connsiteY843" fmla="*/ 5791894 h 6794402"/>
                <a:gd name="connsiteX844" fmla="*/ 7247080 w 7705355"/>
                <a:gd name="connsiteY844" fmla="*/ 5882430 h 6794402"/>
                <a:gd name="connsiteX845" fmla="*/ 7156542 w 7705355"/>
                <a:gd name="connsiteY845" fmla="*/ 5882430 h 6794402"/>
                <a:gd name="connsiteX846" fmla="*/ 7137851 w 7705355"/>
                <a:gd name="connsiteY846" fmla="*/ 5837162 h 6794402"/>
                <a:gd name="connsiteX847" fmla="*/ 7147773 w 7705355"/>
                <a:gd name="connsiteY847" fmla="*/ 5813132 h 6794402"/>
                <a:gd name="connsiteX848" fmla="*/ 6936307 w 7705355"/>
                <a:gd name="connsiteY848" fmla="*/ 5601669 h 6794402"/>
                <a:gd name="connsiteX849" fmla="*/ 5250708 w 7705355"/>
                <a:gd name="connsiteY849" fmla="*/ 5601669 h 6794402"/>
                <a:gd name="connsiteX850" fmla="*/ 64088 w 7705355"/>
                <a:gd name="connsiteY850" fmla="*/ 6072150 h 6794402"/>
                <a:gd name="connsiteX851" fmla="*/ 0 w 7705355"/>
                <a:gd name="connsiteY851" fmla="*/ 6008063 h 6794402"/>
                <a:gd name="connsiteX852" fmla="*/ 64088 w 7705355"/>
                <a:gd name="connsiteY852" fmla="*/ 5943976 h 6794402"/>
                <a:gd name="connsiteX853" fmla="*/ 109483 w 7705355"/>
                <a:gd name="connsiteY853" fmla="*/ 5962668 h 6794402"/>
                <a:gd name="connsiteX854" fmla="*/ 119379 w 7705355"/>
                <a:gd name="connsiteY854" fmla="*/ 5986700 h 6794402"/>
                <a:gd name="connsiteX855" fmla="*/ 724290 w 7705355"/>
                <a:gd name="connsiteY855" fmla="*/ 5986700 h 6794402"/>
                <a:gd name="connsiteX856" fmla="*/ 982165 w 7705355"/>
                <a:gd name="connsiteY856" fmla="*/ 5728825 h 6794402"/>
                <a:gd name="connsiteX857" fmla="*/ 2483639 w 7705355"/>
                <a:gd name="connsiteY857" fmla="*/ 5728825 h 6794402"/>
                <a:gd name="connsiteX858" fmla="*/ 2483639 w 7705355"/>
                <a:gd name="connsiteY858" fmla="*/ 5771041 h 6794402"/>
                <a:gd name="connsiteX859" fmla="*/ 999967 w 7705355"/>
                <a:gd name="connsiteY859" fmla="*/ 5771041 h 6794402"/>
                <a:gd name="connsiteX860" fmla="*/ 742091 w 7705355"/>
                <a:gd name="connsiteY860" fmla="*/ 6028916 h 6794402"/>
                <a:gd name="connsiteX861" fmla="*/ 119501 w 7705355"/>
                <a:gd name="connsiteY861" fmla="*/ 6028916 h 6794402"/>
                <a:gd name="connsiteX862" fmla="*/ 109292 w 7705355"/>
                <a:gd name="connsiteY862" fmla="*/ 6053458 h 6794402"/>
                <a:gd name="connsiteX863" fmla="*/ 64088 w 7705355"/>
                <a:gd name="connsiteY863" fmla="*/ 6072150 h 6794402"/>
                <a:gd name="connsiteX864" fmla="*/ 7641267 w 7705355"/>
                <a:gd name="connsiteY864" fmla="*/ 6072150 h 6794402"/>
                <a:gd name="connsiteX865" fmla="*/ 7596063 w 7705355"/>
                <a:gd name="connsiteY865" fmla="*/ 6053458 h 6794402"/>
                <a:gd name="connsiteX866" fmla="*/ 7585854 w 7705355"/>
                <a:gd name="connsiteY866" fmla="*/ 6028916 h 6794402"/>
                <a:gd name="connsiteX867" fmla="*/ 6963264 w 7705355"/>
                <a:gd name="connsiteY867" fmla="*/ 6028916 h 6794402"/>
                <a:gd name="connsiteX868" fmla="*/ 6705388 w 7705355"/>
                <a:gd name="connsiteY868" fmla="*/ 5771041 h 6794402"/>
                <a:gd name="connsiteX869" fmla="*/ 5221716 w 7705355"/>
                <a:gd name="connsiteY869" fmla="*/ 5771041 h 6794402"/>
                <a:gd name="connsiteX870" fmla="*/ 5221716 w 7705355"/>
                <a:gd name="connsiteY870" fmla="*/ 5728825 h 6794402"/>
                <a:gd name="connsiteX871" fmla="*/ 6723190 w 7705355"/>
                <a:gd name="connsiteY871" fmla="*/ 5728825 h 6794402"/>
                <a:gd name="connsiteX872" fmla="*/ 6981065 w 7705355"/>
                <a:gd name="connsiteY872" fmla="*/ 5986700 h 6794402"/>
                <a:gd name="connsiteX873" fmla="*/ 7585976 w 7705355"/>
                <a:gd name="connsiteY873" fmla="*/ 5986700 h 6794402"/>
                <a:gd name="connsiteX874" fmla="*/ 7595872 w 7705355"/>
                <a:gd name="connsiteY874" fmla="*/ 5962668 h 6794402"/>
                <a:gd name="connsiteX875" fmla="*/ 7641267 w 7705355"/>
                <a:gd name="connsiteY875" fmla="*/ 5943976 h 6794402"/>
                <a:gd name="connsiteX876" fmla="*/ 7705355 w 7705355"/>
                <a:gd name="connsiteY876" fmla="*/ 6008063 h 6794402"/>
                <a:gd name="connsiteX877" fmla="*/ 7641267 w 7705355"/>
                <a:gd name="connsiteY877" fmla="*/ 6072150 h 6794402"/>
                <a:gd name="connsiteX878" fmla="*/ 4655611 w 7705355"/>
                <a:gd name="connsiteY878" fmla="*/ 6146410 h 6794402"/>
                <a:gd name="connsiteX879" fmla="*/ 4596531 w 7705355"/>
                <a:gd name="connsiteY879" fmla="*/ 6107357 h 6794402"/>
                <a:gd name="connsiteX880" fmla="*/ 4595796 w 7705355"/>
                <a:gd name="connsiteY880" fmla="*/ 6103685 h 6794402"/>
                <a:gd name="connsiteX881" fmla="*/ 3891526 w 7705355"/>
                <a:gd name="connsiteY881" fmla="*/ 6103685 h 6794402"/>
                <a:gd name="connsiteX882" fmla="*/ 3813829 w 7705355"/>
                <a:gd name="connsiteY882" fmla="*/ 6103685 h 6794402"/>
                <a:gd name="connsiteX883" fmla="*/ 3109559 w 7705355"/>
                <a:gd name="connsiteY883" fmla="*/ 6103685 h 6794402"/>
                <a:gd name="connsiteX884" fmla="*/ 3108824 w 7705355"/>
                <a:gd name="connsiteY884" fmla="*/ 6107357 h 6794402"/>
                <a:gd name="connsiteX885" fmla="*/ 3049744 w 7705355"/>
                <a:gd name="connsiteY885" fmla="*/ 6146410 h 6794402"/>
                <a:gd name="connsiteX886" fmla="*/ 2985657 w 7705355"/>
                <a:gd name="connsiteY886" fmla="*/ 6082323 h 6794402"/>
                <a:gd name="connsiteX887" fmla="*/ 3049744 w 7705355"/>
                <a:gd name="connsiteY887" fmla="*/ 6018235 h 6794402"/>
                <a:gd name="connsiteX888" fmla="*/ 3108538 w 7705355"/>
                <a:gd name="connsiteY888" fmla="*/ 6057503 h 6794402"/>
                <a:gd name="connsiteX889" fmla="*/ 3109275 w 7705355"/>
                <a:gd name="connsiteY889" fmla="*/ 6060960 h 6794402"/>
                <a:gd name="connsiteX890" fmla="*/ 3813829 w 7705355"/>
                <a:gd name="connsiteY890" fmla="*/ 6060960 h 6794402"/>
                <a:gd name="connsiteX891" fmla="*/ 3891526 w 7705355"/>
                <a:gd name="connsiteY891" fmla="*/ 6060960 h 6794402"/>
                <a:gd name="connsiteX892" fmla="*/ 4596080 w 7705355"/>
                <a:gd name="connsiteY892" fmla="*/ 6060960 h 6794402"/>
                <a:gd name="connsiteX893" fmla="*/ 4596817 w 7705355"/>
                <a:gd name="connsiteY893" fmla="*/ 6057503 h 6794402"/>
                <a:gd name="connsiteX894" fmla="*/ 4655611 w 7705355"/>
                <a:gd name="connsiteY894" fmla="*/ 6018235 h 6794402"/>
                <a:gd name="connsiteX895" fmla="*/ 4719698 w 7705355"/>
                <a:gd name="connsiteY895" fmla="*/ 6082323 h 6794402"/>
                <a:gd name="connsiteX896" fmla="*/ 4655611 w 7705355"/>
                <a:gd name="connsiteY896" fmla="*/ 6146410 h 6794402"/>
                <a:gd name="connsiteX897" fmla="*/ 4823459 w 7705355"/>
                <a:gd name="connsiteY897" fmla="*/ 6280179 h 6794402"/>
                <a:gd name="connsiteX898" fmla="*/ 3891526 w 7705355"/>
                <a:gd name="connsiteY898" fmla="*/ 6280179 h 6794402"/>
                <a:gd name="connsiteX899" fmla="*/ 3813829 w 7705355"/>
                <a:gd name="connsiteY899" fmla="*/ 6280179 h 6794402"/>
                <a:gd name="connsiteX900" fmla="*/ 2881896 w 7705355"/>
                <a:gd name="connsiteY900" fmla="*/ 6280179 h 6794402"/>
                <a:gd name="connsiteX901" fmla="*/ 2586892 w 7705355"/>
                <a:gd name="connsiteY901" fmla="*/ 5984666 h 6794402"/>
                <a:gd name="connsiteX902" fmla="*/ 1331941 w 7705355"/>
                <a:gd name="connsiteY902" fmla="*/ 5984666 h 6794402"/>
                <a:gd name="connsiteX903" fmla="*/ 1331093 w 7705355"/>
                <a:gd name="connsiteY903" fmla="*/ 5988846 h 6794402"/>
                <a:gd name="connsiteX904" fmla="*/ 1272084 w 7705355"/>
                <a:gd name="connsiteY904" fmla="*/ 6027899 h 6794402"/>
                <a:gd name="connsiteX905" fmla="*/ 1207996 w 7705355"/>
                <a:gd name="connsiteY905" fmla="*/ 5963812 h 6794402"/>
                <a:gd name="connsiteX906" fmla="*/ 1272084 w 7705355"/>
                <a:gd name="connsiteY906" fmla="*/ 5899725 h 6794402"/>
                <a:gd name="connsiteX907" fmla="*/ 1330879 w 7705355"/>
                <a:gd name="connsiteY907" fmla="*/ 5938777 h 6794402"/>
                <a:gd name="connsiteX908" fmla="*/ 1331655 w 7705355"/>
                <a:gd name="connsiteY908" fmla="*/ 5942450 h 6794402"/>
                <a:gd name="connsiteX909" fmla="*/ 2604185 w 7705355"/>
                <a:gd name="connsiteY909" fmla="*/ 5942450 h 6794402"/>
                <a:gd name="connsiteX910" fmla="*/ 2899699 w 7705355"/>
                <a:gd name="connsiteY910" fmla="*/ 6237454 h 6794402"/>
                <a:gd name="connsiteX911" fmla="*/ 3813829 w 7705355"/>
                <a:gd name="connsiteY911" fmla="*/ 6237454 h 6794402"/>
                <a:gd name="connsiteX912" fmla="*/ 3891526 w 7705355"/>
                <a:gd name="connsiteY912" fmla="*/ 6237454 h 6794402"/>
                <a:gd name="connsiteX913" fmla="*/ 4805656 w 7705355"/>
                <a:gd name="connsiteY913" fmla="*/ 6237454 h 6794402"/>
                <a:gd name="connsiteX914" fmla="*/ 5101170 w 7705355"/>
                <a:gd name="connsiteY914" fmla="*/ 5942450 h 6794402"/>
                <a:gd name="connsiteX915" fmla="*/ 6373700 w 7705355"/>
                <a:gd name="connsiteY915" fmla="*/ 5942450 h 6794402"/>
                <a:gd name="connsiteX916" fmla="*/ 6374476 w 7705355"/>
                <a:gd name="connsiteY916" fmla="*/ 5938777 h 6794402"/>
                <a:gd name="connsiteX917" fmla="*/ 6433271 w 7705355"/>
                <a:gd name="connsiteY917" fmla="*/ 5899725 h 6794402"/>
                <a:gd name="connsiteX918" fmla="*/ 6497359 w 7705355"/>
                <a:gd name="connsiteY918" fmla="*/ 5963812 h 6794402"/>
                <a:gd name="connsiteX919" fmla="*/ 6433271 w 7705355"/>
                <a:gd name="connsiteY919" fmla="*/ 6027899 h 6794402"/>
                <a:gd name="connsiteX920" fmla="*/ 6374262 w 7705355"/>
                <a:gd name="connsiteY920" fmla="*/ 5988846 h 6794402"/>
                <a:gd name="connsiteX921" fmla="*/ 6373414 w 7705355"/>
                <a:gd name="connsiteY921" fmla="*/ 5984666 h 6794402"/>
                <a:gd name="connsiteX922" fmla="*/ 5118463 w 7705355"/>
                <a:gd name="connsiteY922" fmla="*/ 5984666 h 6794402"/>
                <a:gd name="connsiteX923" fmla="*/ 4931798 w 7705355"/>
                <a:gd name="connsiteY923" fmla="*/ 6473457 h 6794402"/>
                <a:gd name="connsiteX924" fmla="*/ 3891526 w 7705355"/>
                <a:gd name="connsiteY924" fmla="*/ 6473457 h 6794402"/>
                <a:gd name="connsiteX925" fmla="*/ 3813829 w 7705355"/>
                <a:gd name="connsiteY925" fmla="*/ 6473457 h 6794402"/>
                <a:gd name="connsiteX926" fmla="*/ 2773557 w 7705355"/>
                <a:gd name="connsiteY926" fmla="*/ 6473457 h 6794402"/>
                <a:gd name="connsiteX927" fmla="*/ 2594844 w 7705355"/>
                <a:gd name="connsiteY927" fmla="*/ 6295150 h 6794402"/>
                <a:gd name="connsiteX928" fmla="*/ 2591676 w 7705355"/>
                <a:gd name="connsiteY928" fmla="*/ 6297250 h 6794402"/>
                <a:gd name="connsiteX929" fmla="*/ 2522297 w 7705355"/>
                <a:gd name="connsiteY929" fmla="*/ 6283230 h 6794402"/>
                <a:gd name="connsiteX930" fmla="*/ 2522297 w 7705355"/>
                <a:gd name="connsiteY930" fmla="*/ 6192694 h 6794402"/>
                <a:gd name="connsiteX931" fmla="*/ 2612831 w 7705355"/>
                <a:gd name="connsiteY931" fmla="*/ 6192694 h 6794402"/>
                <a:gd name="connsiteX932" fmla="*/ 2631524 w 7705355"/>
                <a:gd name="connsiteY932" fmla="*/ 6237772 h 6794402"/>
                <a:gd name="connsiteX933" fmla="*/ 2621724 w 7705355"/>
                <a:gd name="connsiteY933" fmla="*/ 6261605 h 6794402"/>
                <a:gd name="connsiteX934" fmla="*/ 2790851 w 7705355"/>
                <a:gd name="connsiteY934" fmla="*/ 6430732 h 6794402"/>
                <a:gd name="connsiteX935" fmla="*/ 3813829 w 7705355"/>
                <a:gd name="connsiteY935" fmla="*/ 6430732 h 6794402"/>
                <a:gd name="connsiteX936" fmla="*/ 3891526 w 7705355"/>
                <a:gd name="connsiteY936" fmla="*/ 6430732 h 6794402"/>
                <a:gd name="connsiteX937" fmla="*/ 4914504 w 7705355"/>
                <a:gd name="connsiteY937" fmla="*/ 6430732 h 6794402"/>
                <a:gd name="connsiteX938" fmla="*/ 5083631 w 7705355"/>
                <a:gd name="connsiteY938" fmla="*/ 6261605 h 6794402"/>
                <a:gd name="connsiteX939" fmla="*/ 5073831 w 7705355"/>
                <a:gd name="connsiteY939" fmla="*/ 6237772 h 6794402"/>
                <a:gd name="connsiteX940" fmla="*/ 5092524 w 7705355"/>
                <a:gd name="connsiteY940" fmla="*/ 6192694 h 6794402"/>
                <a:gd name="connsiteX941" fmla="*/ 5183058 w 7705355"/>
                <a:gd name="connsiteY941" fmla="*/ 6192694 h 6794402"/>
                <a:gd name="connsiteX942" fmla="*/ 5183058 w 7705355"/>
                <a:gd name="connsiteY942" fmla="*/ 6283230 h 6794402"/>
                <a:gd name="connsiteX943" fmla="*/ 5113679 w 7705355"/>
                <a:gd name="connsiteY943" fmla="*/ 6297250 h 6794402"/>
                <a:gd name="connsiteX944" fmla="*/ 5110511 w 7705355"/>
                <a:gd name="connsiteY944" fmla="*/ 6295150 h 6794402"/>
                <a:gd name="connsiteX945" fmla="*/ 817369 w 7705355"/>
                <a:gd name="connsiteY945" fmla="*/ 6517072 h 6794402"/>
                <a:gd name="connsiteX946" fmla="*/ 772100 w 7705355"/>
                <a:gd name="connsiteY946" fmla="*/ 6498380 h 6794402"/>
                <a:gd name="connsiteX947" fmla="*/ 772100 w 7705355"/>
                <a:gd name="connsiteY947" fmla="*/ 6407844 h 6794402"/>
                <a:gd name="connsiteX948" fmla="*/ 841482 w 7705355"/>
                <a:gd name="connsiteY948" fmla="*/ 6393539 h 6794402"/>
                <a:gd name="connsiteX949" fmla="*/ 844431 w 7705355"/>
                <a:gd name="connsiteY949" fmla="*/ 6395533 h 6794402"/>
                <a:gd name="connsiteX950" fmla="*/ 1134753 w 7705355"/>
                <a:gd name="connsiteY950" fmla="*/ 6105210 h 6794402"/>
                <a:gd name="connsiteX951" fmla="*/ 2170325 w 7705355"/>
                <a:gd name="connsiteY951" fmla="*/ 6105210 h 6794402"/>
                <a:gd name="connsiteX952" fmla="*/ 2461261 w 7705355"/>
                <a:gd name="connsiteY952" fmla="*/ 6396656 h 6794402"/>
                <a:gd name="connsiteX953" fmla="*/ 2431252 w 7705355"/>
                <a:gd name="connsiteY953" fmla="*/ 6426665 h 6794402"/>
                <a:gd name="connsiteX954" fmla="*/ 2152523 w 7705355"/>
                <a:gd name="connsiteY954" fmla="*/ 6147936 h 6794402"/>
                <a:gd name="connsiteX955" fmla="*/ 1152556 w 7705355"/>
                <a:gd name="connsiteY955" fmla="*/ 6147936 h 6794402"/>
                <a:gd name="connsiteX956" fmla="*/ 871278 w 7705355"/>
                <a:gd name="connsiteY956" fmla="*/ 6428770 h 6794402"/>
                <a:gd name="connsiteX957" fmla="*/ 881329 w 7705355"/>
                <a:gd name="connsiteY957" fmla="*/ 6453112 h 6794402"/>
                <a:gd name="connsiteX958" fmla="*/ 862638 w 7705355"/>
                <a:gd name="connsiteY958" fmla="*/ 6498380 h 6794402"/>
                <a:gd name="connsiteX959" fmla="*/ 817369 w 7705355"/>
                <a:gd name="connsiteY959" fmla="*/ 6517072 h 6794402"/>
                <a:gd name="connsiteX960" fmla="*/ 6887986 w 7705355"/>
                <a:gd name="connsiteY960" fmla="*/ 6517072 h 6794402"/>
                <a:gd name="connsiteX961" fmla="*/ 6842717 w 7705355"/>
                <a:gd name="connsiteY961" fmla="*/ 6498380 h 6794402"/>
                <a:gd name="connsiteX962" fmla="*/ 6824026 w 7705355"/>
                <a:gd name="connsiteY962" fmla="*/ 6453112 h 6794402"/>
                <a:gd name="connsiteX963" fmla="*/ 6834077 w 7705355"/>
                <a:gd name="connsiteY963" fmla="*/ 6428770 h 6794402"/>
                <a:gd name="connsiteX964" fmla="*/ 6552799 w 7705355"/>
                <a:gd name="connsiteY964" fmla="*/ 6147936 h 6794402"/>
                <a:gd name="connsiteX965" fmla="*/ 5552832 w 7705355"/>
                <a:gd name="connsiteY965" fmla="*/ 6147936 h 6794402"/>
                <a:gd name="connsiteX966" fmla="*/ 5274103 w 7705355"/>
                <a:gd name="connsiteY966" fmla="*/ 6426665 h 6794402"/>
                <a:gd name="connsiteX967" fmla="*/ 5244094 w 7705355"/>
                <a:gd name="connsiteY967" fmla="*/ 6396656 h 6794402"/>
                <a:gd name="connsiteX968" fmla="*/ 5535030 w 7705355"/>
                <a:gd name="connsiteY968" fmla="*/ 6105210 h 6794402"/>
                <a:gd name="connsiteX969" fmla="*/ 6570602 w 7705355"/>
                <a:gd name="connsiteY969" fmla="*/ 6105210 h 6794402"/>
                <a:gd name="connsiteX970" fmla="*/ 6860924 w 7705355"/>
                <a:gd name="connsiteY970" fmla="*/ 6395533 h 6794402"/>
                <a:gd name="connsiteX971" fmla="*/ 6863873 w 7705355"/>
                <a:gd name="connsiteY971" fmla="*/ 6393539 h 6794402"/>
                <a:gd name="connsiteX972" fmla="*/ 6933255 w 7705355"/>
                <a:gd name="connsiteY972" fmla="*/ 6407844 h 6794402"/>
                <a:gd name="connsiteX973" fmla="*/ 6933255 w 7705355"/>
                <a:gd name="connsiteY973" fmla="*/ 6498380 h 6794402"/>
                <a:gd name="connsiteX974" fmla="*/ 6887986 w 7705355"/>
                <a:gd name="connsiteY974" fmla="*/ 6517072 h 6794402"/>
                <a:gd name="connsiteX975" fmla="*/ 7206897 w 7705355"/>
                <a:gd name="connsiteY975" fmla="*/ 6794402 h 6794402"/>
                <a:gd name="connsiteX976" fmla="*/ 7161692 w 7705355"/>
                <a:gd name="connsiteY976" fmla="*/ 6775710 h 6794402"/>
                <a:gd name="connsiteX977" fmla="*/ 7151696 w 7705355"/>
                <a:gd name="connsiteY977" fmla="*/ 6751678 h 6794402"/>
                <a:gd name="connsiteX978" fmla="*/ 6647914 w 7705355"/>
                <a:gd name="connsiteY978" fmla="*/ 6751678 h 6794402"/>
                <a:gd name="connsiteX979" fmla="*/ 6271527 w 7705355"/>
                <a:gd name="connsiteY979" fmla="*/ 6374784 h 6794402"/>
                <a:gd name="connsiteX980" fmla="*/ 5617430 w 7705355"/>
                <a:gd name="connsiteY980" fmla="*/ 6374784 h 6794402"/>
                <a:gd name="connsiteX981" fmla="*/ 5298519 w 7705355"/>
                <a:gd name="connsiteY981" fmla="*/ 6693695 h 6794402"/>
                <a:gd name="connsiteX982" fmla="*/ 3891526 w 7705355"/>
                <a:gd name="connsiteY982" fmla="*/ 6693695 h 6794402"/>
                <a:gd name="connsiteX983" fmla="*/ 3813829 w 7705355"/>
                <a:gd name="connsiteY983" fmla="*/ 6693695 h 6794402"/>
                <a:gd name="connsiteX984" fmla="*/ 2406836 w 7705355"/>
                <a:gd name="connsiteY984" fmla="*/ 6693695 h 6794402"/>
                <a:gd name="connsiteX985" fmla="*/ 2087925 w 7705355"/>
                <a:gd name="connsiteY985" fmla="*/ 6374784 h 6794402"/>
                <a:gd name="connsiteX986" fmla="*/ 1433828 w 7705355"/>
                <a:gd name="connsiteY986" fmla="*/ 6374784 h 6794402"/>
                <a:gd name="connsiteX987" fmla="*/ 1057441 w 7705355"/>
                <a:gd name="connsiteY987" fmla="*/ 6751678 h 6794402"/>
                <a:gd name="connsiteX988" fmla="*/ 553659 w 7705355"/>
                <a:gd name="connsiteY988" fmla="*/ 6751678 h 6794402"/>
                <a:gd name="connsiteX989" fmla="*/ 543663 w 7705355"/>
                <a:gd name="connsiteY989" fmla="*/ 6775710 h 6794402"/>
                <a:gd name="connsiteX990" fmla="*/ 498458 w 7705355"/>
                <a:gd name="connsiteY990" fmla="*/ 6794402 h 6794402"/>
                <a:gd name="connsiteX991" fmla="*/ 434371 w 7705355"/>
                <a:gd name="connsiteY991" fmla="*/ 6730315 h 6794402"/>
                <a:gd name="connsiteX992" fmla="*/ 498458 w 7705355"/>
                <a:gd name="connsiteY992" fmla="*/ 6666228 h 6794402"/>
                <a:gd name="connsiteX993" fmla="*/ 543663 w 7705355"/>
                <a:gd name="connsiteY993" fmla="*/ 6685111 h 6794402"/>
                <a:gd name="connsiteX994" fmla="*/ 553622 w 7705355"/>
                <a:gd name="connsiteY994" fmla="*/ 6708953 h 6794402"/>
                <a:gd name="connsiteX995" fmla="*/ 1039640 w 7705355"/>
                <a:gd name="connsiteY995" fmla="*/ 6708953 h 6794402"/>
                <a:gd name="connsiteX996" fmla="*/ 1416533 w 7705355"/>
                <a:gd name="connsiteY996" fmla="*/ 6332568 h 6794402"/>
                <a:gd name="connsiteX997" fmla="*/ 2105727 w 7705355"/>
                <a:gd name="connsiteY997" fmla="*/ 6332568 h 6794402"/>
                <a:gd name="connsiteX998" fmla="*/ 2424638 w 7705355"/>
                <a:gd name="connsiteY998" fmla="*/ 6651478 h 6794402"/>
                <a:gd name="connsiteX999" fmla="*/ 3813829 w 7705355"/>
                <a:gd name="connsiteY999" fmla="*/ 6651478 h 6794402"/>
                <a:gd name="connsiteX1000" fmla="*/ 3891526 w 7705355"/>
                <a:gd name="connsiteY1000" fmla="*/ 6651478 h 6794402"/>
                <a:gd name="connsiteX1001" fmla="*/ 5280717 w 7705355"/>
                <a:gd name="connsiteY1001" fmla="*/ 6651478 h 6794402"/>
                <a:gd name="connsiteX1002" fmla="*/ 5599628 w 7705355"/>
                <a:gd name="connsiteY1002" fmla="*/ 6332568 h 6794402"/>
                <a:gd name="connsiteX1003" fmla="*/ 6288822 w 7705355"/>
                <a:gd name="connsiteY1003" fmla="*/ 6332568 h 6794402"/>
                <a:gd name="connsiteX1004" fmla="*/ 6665715 w 7705355"/>
                <a:gd name="connsiteY1004" fmla="*/ 6708953 h 6794402"/>
                <a:gd name="connsiteX1005" fmla="*/ 7151733 w 7705355"/>
                <a:gd name="connsiteY1005" fmla="*/ 6708953 h 6794402"/>
                <a:gd name="connsiteX1006" fmla="*/ 7161692 w 7705355"/>
                <a:gd name="connsiteY1006" fmla="*/ 6685111 h 6794402"/>
                <a:gd name="connsiteX1007" fmla="*/ 7206897 w 7705355"/>
                <a:gd name="connsiteY1007" fmla="*/ 6666228 h 6794402"/>
                <a:gd name="connsiteX1008" fmla="*/ 7270984 w 7705355"/>
                <a:gd name="connsiteY1008" fmla="*/ 6730315 h 6794402"/>
                <a:gd name="connsiteX1009" fmla="*/ 7206897 w 7705355"/>
                <a:gd name="connsiteY1009" fmla="*/ 6794402 h 679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</a:cxnLst>
              <a:rect l="l" t="t" r="r" b="b"/>
              <a:pathLst>
                <a:path w="7705355" h="6794402">
                  <a:moveTo>
                    <a:pt x="6288822" y="461834"/>
                  </a:moveTo>
                  <a:lnTo>
                    <a:pt x="5599628" y="461834"/>
                  </a:lnTo>
                  <a:lnTo>
                    <a:pt x="5280717" y="142924"/>
                  </a:lnTo>
                  <a:lnTo>
                    <a:pt x="3891526" y="142924"/>
                  </a:lnTo>
                  <a:lnTo>
                    <a:pt x="3813829" y="142924"/>
                  </a:lnTo>
                  <a:lnTo>
                    <a:pt x="2424638" y="142924"/>
                  </a:lnTo>
                  <a:lnTo>
                    <a:pt x="2105727" y="461834"/>
                  </a:lnTo>
                  <a:lnTo>
                    <a:pt x="1416533" y="461834"/>
                  </a:lnTo>
                  <a:lnTo>
                    <a:pt x="1039640" y="85449"/>
                  </a:lnTo>
                  <a:lnTo>
                    <a:pt x="553622" y="85449"/>
                  </a:lnTo>
                  <a:lnTo>
                    <a:pt x="543663" y="109291"/>
                  </a:lnTo>
                  <a:cubicBezTo>
                    <a:pt x="532028" y="120926"/>
                    <a:pt x="516006" y="128174"/>
                    <a:pt x="498458" y="128174"/>
                  </a:cubicBezTo>
                  <a:cubicBezTo>
                    <a:pt x="463363" y="128174"/>
                    <a:pt x="434371" y="99691"/>
                    <a:pt x="434371" y="64087"/>
                  </a:cubicBezTo>
                  <a:cubicBezTo>
                    <a:pt x="434371" y="28992"/>
                    <a:pt x="462854" y="0"/>
                    <a:pt x="498458" y="0"/>
                  </a:cubicBezTo>
                  <a:cubicBezTo>
                    <a:pt x="516006" y="0"/>
                    <a:pt x="532028" y="7120"/>
                    <a:pt x="543663" y="18692"/>
                  </a:cubicBezTo>
                  <a:lnTo>
                    <a:pt x="553659" y="42724"/>
                  </a:lnTo>
                  <a:lnTo>
                    <a:pt x="1057441" y="42724"/>
                  </a:lnTo>
                  <a:lnTo>
                    <a:pt x="1433828" y="419618"/>
                  </a:lnTo>
                  <a:lnTo>
                    <a:pt x="2087925" y="419618"/>
                  </a:lnTo>
                  <a:lnTo>
                    <a:pt x="2406836" y="100707"/>
                  </a:lnTo>
                  <a:lnTo>
                    <a:pt x="3813829" y="100707"/>
                  </a:lnTo>
                  <a:lnTo>
                    <a:pt x="3891526" y="100707"/>
                  </a:lnTo>
                  <a:lnTo>
                    <a:pt x="5298519" y="100707"/>
                  </a:lnTo>
                  <a:lnTo>
                    <a:pt x="5617430" y="419618"/>
                  </a:lnTo>
                  <a:lnTo>
                    <a:pt x="6271527" y="419618"/>
                  </a:lnTo>
                  <a:lnTo>
                    <a:pt x="6647914" y="42724"/>
                  </a:lnTo>
                  <a:lnTo>
                    <a:pt x="7151696" y="42724"/>
                  </a:lnTo>
                  <a:lnTo>
                    <a:pt x="7161692" y="18692"/>
                  </a:lnTo>
                  <a:cubicBezTo>
                    <a:pt x="7173327" y="7120"/>
                    <a:pt x="7189349" y="0"/>
                    <a:pt x="7206897" y="0"/>
                  </a:cubicBezTo>
                  <a:cubicBezTo>
                    <a:pt x="7242501" y="0"/>
                    <a:pt x="7270984" y="28992"/>
                    <a:pt x="7270984" y="64087"/>
                  </a:cubicBezTo>
                  <a:cubicBezTo>
                    <a:pt x="7270984" y="99691"/>
                    <a:pt x="7241992" y="128174"/>
                    <a:pt x="7206897" y="128174"/>
                  </a:cubicBezTo>
                  <a:cubicBezTo>
                    <a:pt x="7189349" y="128174"/>
                    <a:pt x="7173327" y="120926"/>
                    <a:pt x="7161692" y="109291"/>
                  </a:cubicBezTo>
                  <a:lnTo>
                    <a:pt x="7151733" y="85449"/>
                  </a:lnTo>
                  <a:lnTo>
                    <a:pt x="6665715" y="85449"/>
                  </a:lnTo>
                  <a:close/>
                  <a:moveTo>
                    <a:pt x="5137791" y="620399"/>
                  </a:moveTo>
                  <a:cubicBezTo>
                    <a:pt x="5121388" y="620399"/>
                    <a:pt x="5104985" y="614169"/>
                    <a:pt x="5092524" y="601707"/>
                  </a:cubicBezTo>
                  <a:cubicBezTo>
                    <a:pt x="5080062" y="589246"/>
                    <a:pt x="5073831" y="572969"/>
                    <a:pt x="5073831" y="556629"/>
                  </a:cubicBezTo>
                  <a:lnTo>
                    <a:pt x="5083631" y="532796"/>
                  </a:lnTo>
                  <a:lnTo>
                    <a:pt x="4914504" y="363670"/>
                  </a:lnTo>
                  <a:lnTo>
                    <a:pt x="3891526" y="363670"/>
                  </a:lnTo>
                  <a:lnTo>
                    <a:pt x="3813829" y="363670"/>
                  </a:lnTo>
                  <a:lnTo>
                    <a:pt x="2790851" y="363670"/>
                  </a:lnTo>
                  <a:lnTo>
                    <a:pt x="2621724" y="532796"/>
                  </a:lnTo>
                  <a:lnTo>
                    <a:pt x="2631524" y="556629"/>
                  </a:lnTo>
                  <a:cubicBezTo>
                    <a:pt x="2631524" y="572969"/>
                    <a:pt x="2625293" y="589246"/>
                    <a:pt x="2612831" y="601707"/>
                  </a:cubicBezTo>
                  <a:cubicBezTo>
                    <a:pt x="2600370" y="614169"/>
                    <a:pt x="2583967" y="620399"/>
                    <a:pt x="2567564" y="620399"/>
                  </a:cubicBezTo>
                  <a:cubicBezTo>
                    <a:pt x="2551160" y="620399"/>
                    <a:pt x="2534758" y="614169"/>
                    <a:pt x="2522297" y="601707"/>
                  </a:cubicBezTo>
                  <a:cubicBezTo>
                    <a:pt x="2497373" y="576784"/>
                    <a:pt x="2497373" y="536094"/>
                    <a:pt x="2522297" y="511171"/>
                  </a:cubicBezTo>
                  <a:cubicBezTo>
                    <a:pt x="2540988" y="492479"/>
                    <a:pt x="2568549" y="487805"/>
                    <a:pt x="2591676" y="497152"/>
                  </a:cubicBezTo>
                  <a:lnTo>
                    <a:pt x="2594844" y="499252"/>
                  </a:lnTo>
                  <a:lnTo>
                    <a:pt x="2773557" y="320945"/>
                  </a:lnTo>
                  <a:lnTo>
                    <a:pt x="3813829" y="320945"/>
                  </a:lnTo>
                  <a:lnTo>
                    <a:pt x="3891526" y="320945"/>
                  </a:lnTo>
                  <a:lnTo>
                    <a:pt x="4931798" y="320945"/>
                  </a:lnTo>
                  <a:lnTo>
                    <a:pt x="5110511" y="499252"/>
                  </a:lnTo>
                  <a:lnTo>
                    <a:pt x="5113679" y="497152"/>
                  </a:lnTo>
                  <a:cubicBezTo>
                    <a:pt x="5136806" y="487805"/>
                    <a:pt x="5164367" y="492479"/>
                    <a:pt x="5183058" y="511171"/>
                  </a:cubicBezTo>
                  <a:cubicBezTo>
                    <a:pt x="5207982" y="536094"/>
                    <a:pt x="5207982" y="576784"/>
                    <a:pt x="5183058" y="601707"/>
                  </a:cubicBezTo>
                  <a:cubicBezTo>
                    <a:pt x="5170597" y="614169"/>
                    <a:pt x="5154195" y="620399"/>
                    <a:pt x="5137791" y="620399"/>
                  </a:cubicBezTo>
                  <a:close/>
                  <a:moveTo>
                    <a:pt x="2170325" y="689191"/>
                  </a:moveTo>
                  <a:lnTo>
                    <a:pt x="1134753" y="689191"/>
                  </a:lnTo>
                  <a:lnTo>
                    <a:pt x="844431" y="398869"/>
                  </a:lnTo>
                  <a:lnTo>
                    <a:pt x="841482" y="400863"/>
                  </a:lnTo>
                  <a:cubicBezTo>
                    <a:pt x="818355" y="410400"/>
                    <a:pt x="790793" y="405631"/>
                    <a:pt x="772100" y="386558"/>
                  </a:cubicBezTo>
                  <a:cubicBezTo>
                    <a:pt x="747179" y="361635"/>
                    <a:pt x="747179" y="320945"/>
                    <a:pt x="772100" y="296022"/>
                  </a:cubicBezTo>
                  <a:cubicBezTo>
                    <a:pt x="797024" y="271099"/>
                    <a:pt x="837715" y="271099"/>
                    <a:pt x="862638" y="296022"/>
                  </a:cubicBezTo>
                  <a:cubicBezTo>
                    <a:pt x="875099" y="308483"/>
                    <a:pt x="881329" y="324887"/>
                    <a:pt x="881329" y="341290"/>
                  </a:cubicBezTo>
                  <a:lnTo>
                    <a:pt x="871278" y="365632"/>
                  </a:lnTo>
                  <a:lnTo>
                    <a:pt x="1152556" y="646466"/>
                  </a:lnTo>
                  <a:lnTo>
                    <a:pt x="2152523" y="646466"/>
                  </a:lnTo>
                  <a:lnTo>
                    <a:pt x="2431252" y="367737"/>
                  </a:lnTo>
                  <a:lnTo>
                    <a:pt x="2461261" y="397746"/>
                  </a:lnTo>
                  <a:close/>
                  <a:moveTo>
                    <a:pt x="6570602" y="689191"/>
                  </a:moveTo>
                  <a:lnTo>
                    <a:pt x="5535030" y="689191"/>
                  </a:lnTo>
                  <a:lnTo>
                    <a:pt x="5244094" y="397746"/>
                  </a:lnTo>
                  <a:lnTo>
                    <a:pt x="5274103" y="367737"/>
                  </a:lnTo>
                  <a:lnTo>
                    <a:pt x="5552832" y="646466"/>
                  </a:lnTo>
                  <a:lnTo>
                    <a:pt x="6552799" y="646466"/>
                  </a:lnTo>
                  <a:lnTo>
                    <a:pt x="6834077" y="365632"/>
                  </a:lnTo>
                  <a:lnTo>
                    <a:pt x="6824026" y="341290"/>
                  </a:lnTo>
                  <a:cubicBezTo>
                    <a:pt x="6824026" y="324887"/>
                    <a:pt x="6830256" y="308483"/>
                    <a:pt x="6842717" y="296022"/>
                  </a:cubicBezTo>
                  <a:cubicBezTo>
                    <a:pt x="6867640" y="271099"/>
                    <a:pt x="6908331" y="271099"/>
                    <a:pt x="6933255" y="296022"/>
                  </a:cubicBezTo>
                  <a:cubicBezTo>
                    <a:pt x="6958176" y="320945"/>
                    <a:pt x="6958176" y="361635"/>
                    <a:pt x="6933255" y="386558"/>
                  </a:cubicBezTo>
                  <a:cubicBezTo>
                    <a:pt x="6914562" y="405631"/>
                    <a:pt x="6887000" y="410400"/>
                    <a:pt x="6863873" y="400863"/>
                  </a:cubicBezTo>
                  <a:lnTo>
                    <a:pt x="6860924" y="398869"/>
                  </a:lnTo>
                  <a:close/>
                  <a:moveTo>
                    <a:pt x="4655611" y="776167"/>
                  </a:moveTo>
                  <a:cubicBezTo>
                    <a:pt x="4629289" y="776167"/>
                    <a:pt x="4606687" y="759859"/>
                    <a:pt x="4596817" y="736899"/>
                  </a:cubicBezTo>
                  <a:lnTo>
                    <a:pt x="4596079" y="733443"/>
                  </a:lnTo>
                  <a:lnTo>
                    <a:pt x="3891526" y="733443"/>
                  </a:lnTo>
                  <a:lnTo>
                    <a:pt x="3813829" y="733443"/>
                  </a:lnTo>
                  <a:lnTo>
                    <a:pt x="3109276" y="733443"/>
                  </a:lnTo>
                  <a:lnTo>
                    <a:pt x="3108538" y="736899"/>
                  </a:lnTo>
                  <a:cubicBezTo>
                    <a:pt x="3098668" y="759859"/>
                    <a:pt x="3076066" y="776167"/>
                    <a:pt x="3049744" y="776167"/>
                  </a:cubicBezTo>
                  <a:cubicBezTo>
                    <a:pt x="3014649" y="776167"/>
                    <a:pt x="2985657" y="747684"/>
                    <a:pt x="2985657" y="712080"/>
                  </a:cubicBezTo>
                  <a:cubicBezTo>
                    <a:pt x="2985657" y="676985"/>
                    <a:pt x="3014140" y="647993"/>
                    <a:pt x="3049744" y="647993"/>
                  </a:cubicBezTo>
                  <a:cubicBezTo>
                    <a:pt x="3076447" y="647993"/>
                    <a:pt x="3099144" y="664014"/>
                    <a:pt x="3108824" y="687046"/>
                  </a:cubicBezTo>
                  <a:lnTo>
                    <a:pt x="3109559" y="690718"/>
                  </a:lnTo>
                  <a:lnTo>
                    <a:pt x="3813829" y="690718"/>
                  </a:lnTo>
                  <a:lnTo>
                    <a:pt x="3891526" y="690718"/>
                  </a:lnTo>
                  <a:lnTo>
                    <a:pt x="4595796" y="690718"/>
                  </a:lnTo>
                  <a:lnTo>
                    <a:pt x="4596531" y="687046"/>
                  </a:lnTo>
                  <a:cubicBezTo>
                    <a:pt x="4606211" y="664014"/>
                    <a:pt x="4628908" y="647993"/>
                    <a:pt x="4655611" y="647993"/>
                  </a:cubicBezTo>
                  <a:cubicBezTo>
                    <a:pt x="4691215" y="647993"/>
                    <a:pt x="4719698" y="676985"/>
                    <a:pt x="4719698" y="712080"/>
                  </a:cubicBezTo>
                  <a:cubicBezTo>
                    <a:pt x="4719698" y="747684"/>
                    <a:pt x="4690706" y="776167"/>
                    <a:pt x="4655611" y="776167"/>
                  </a:cubicBezTo>
                  <a:close/>
                  <a:moveTo>
                    <a:pt x="6433271" y="894677"/>
                  </a:moveTo>
                  <a:cubicBezTo>
                    <a:pt x="6415724" y="894677"/>
                    <a:pt x="6399829" y="887556"/>
                    <a:pt x="6388258" y="875985"/>
                  </a:cubicBezTo>
                  <a:lnTo>
                    <a:pt x="6378159" y="851952"/>
                  </a:lnTo>
                  <a:lnTo>
                    <a:pt x="5101170" y="851952"/>
                  </a:lnTo>
                  <a:lnTo>
                    <a:pt x="4805656" y="556948"/>
                  </a:lnTo>
                  <a:lnTo>
                    <a:pt x="3891526" y="556948"/>
                  </a:lnTo>
                  <a:lnTo>
                    <a:pt x="3813829" y="556948"/>
                  </a:lnTo>
                  <a:lnTo>
                    <a:pt x="2899699" y="556948"/>
                  </a:lnTo>
                  <a:lnTo>
                    <a:pt x="2604185" y="851952"/>
                  </a:lnTo>
                  <a:lnTo>
                    <a:pt x="1327196" y="851952"/>
                  </a:lnTo>
                  <a:lnTo>
                    <a:pt x="1317097" y="875985"/>
                  </a:lnTo>
                  <a:cubicBezTo>
                    <a:pt x="1305526" y="887556"/>
                    <a:pt x="1289631" y="894677"/>
                    <a:pt x="1272084" y="894677"/>
                  </a:cubicBezTo>
                  <a:cubicBezTo>
                    <a:pt x="1236989" y="894677"/>
                    <a:pt x="1207996" y="866194"/>
                    <a:pt x="1207996" y="830590"/>
                  </a:cubicBezTo>
                  <a:cubicBezTo>
                    <a:pt x="1207996" y="795495"/>
                    <a:pt x="1236480" y="766503"/>
                    <a:pt x="1272084" y="766503"/>
                  </a:cubicBezTo>
                  <a:cubicBezTo>
                    <a:pt x="1289631" y="766503"/>
                    <a:pt x="1305653" y="773623"/>
                    <a:pt x="1317288" y="785195"/>
                  </a:cubicBezTo>
                  <a:lnTo>
                    <a:pt x="1327497" y="809736"/>
                  </a:lnTo>
                  <a:lnTo>
                    <a:pt x="2586892" y="809736"/>
                  </a:lnTo>
                  <a:lnTo>
                    <a:pt x="2881896" y="514223"/>
                  </a:lnTo>
                  <a:lnTo>
                    <a:pt x="3813829" y="514223"/>
                  </a:lnTo>
                  <a:lnTo>
                    <a:pt x="3891526" y="514223"/>
                  </a:lnTo>
                  <a:lnTo>
                    <a:pt x="4823459" y="514223"/>
                  </a:lnTo>
                  <a:lnTo>
                    <a:pt x="5118463" y="809736"/>
                  </a:lnTo>
                  <a:lnTo>
                    <a:pt x="6377858" y="809736"/>
                  </a:lnTo>
                  <a:lnTo>
                    <a:pt x="6388067" y="785195"/>
                  </a:lnTo>
                  <a:cubicBezTo>
                    <a:pt x="6399702" y="773623"/>
                    <a:pt x="6415724" y="766503"/>
                    <a:pt x="6433271" y="766503"/>
                  </a:cubicBezTo>
                  <a:cubicBezTo>
                    <a:pt x="6468875" y="766503"/>
                    <a:pt x="6497359" y="795495"/>
                    <a:pt x="6497359" y="830590"/>
                  </a:cubicBezTo>
                  <a:cubicBezTo>
                    <a:pt x="6497359" y="866194"/>
                    <a:pt x="6468366" y="894677"/>
                    <a:pt x="6433271" y="894677"/>
                  </a:cubicBezTo>
                  <a:close/>
                  <a:moveTo>
                    <a:pt x="2483639" y="1065577"/>
                  </a:moveTo>
                  <a:lnTo>
                    <a:pt x="982165" y="1065577"/>
                  </a:lnTo>
                  <a:lnTo>
                    <a:pt x="724290" y="807702"/>
                  </a:lnTo>
                  <a:lnTo>
                    <a:pt x="119379" y="807702"/>
                  </a:lnTo>
                  <a:lnTo>
                    <a:pt x="109483" y="831734"/>
                  </a:lnTo>
                  <a:cubicBezTo>
                    <a:pt x="97912" y="843305"/>
                    <a:pt x="81890" y="850426"/>
                    <a:pt x="64088" y="850426"/>
                  </a:cubicBezTo>
                  <a:cubicBezTo>
                    <a:pt x="28993" y="850426"/>
                    <a:pt x="0" y="821943"/>
                    <a:pt x="0" y="786339"/>
                  </a:cubicBezTo>
                  <a:cubicBezTo>
                    <a:pt x="0" y="751244"/>
                    <a:pt x="28484" y="722252"/>
                    <a:pt x="64088" y="722252"/>
                  </a:cubicBezTo>
                  <a:cubicBezTo>
                    <a:pt x="81635" y="722252"/>
                    <a:pt x="97657" y="729373"/>
                    <a:pt x="109292" y="740944"/>
                  </a:cubicBezTo>
                  <a:lnTo>
                    <a:pt x="119501" y="765486"/>
                  </a:lnTo>
                  <a:lnTo>
                    <a:pt x="742091" y="765486"/>
                  </a:lnTo>
                  <a:lnTo>
                    <a:pt x="999967" y="1023361"/>
                  </a:lnTo>
                  <a:lnTo>
                    <a:pt x="2483639" y="1023361"/>
                  </a:lnTo>
                  <a:close/>
                  <a:moveTo>
                    <a:pt x="6723190" y="1065577"/>
                  </a:moveTo>
                  <a:lnTo>
                    <a:pt x="5221716" y="1065577"/>
                  </a:lnTo>
                  <a:lnTo>
                    <a:pt x="5221716" y="1023361"/>
                  </a:lnTo>
                  <a:lnTo>
                    <a:pt x="6705388" y="1023361"/>
                  </a:lnTo>
                  <a:lnTo>
                    <a:pt x="6963264" y="765486"/>
                  </a:lnTo>
                  <a:lnTo>
                    <a:pt x="7585854" y="765486"/>
                  </a:lnTo>
                  <a:lnTo>
                    <a:pt x="7596063" y="740944"/>
                  </a:lnTo>
                  <a:cubicBezTo>
                    <a:pt x="7607698" y="729373"/>
                    <a:pt x="7623720" y="722252"/>
                    <a:pt x="7641267" y="722252"/>
                  </a:cubicBezTo>
                  <a:cubicBezTo>
                    <a:pt x="7676871" y="722252"/>
                    <a:pt x="7705355" y="751244"/>
                    <a:pt x="7705355" y="786339"/>
                  </a:cubicBezTo>
                  <a:cubicBezTo>
                    <a:pt x="7705355" y="821943"/>
                    <a:pt x="7676362" y="850426"/>
                    <a:pt x="7641267" y="850426"/>
                  </a:cubicBezTo>
                  <a:cubicBezTo>
                    <a:pt x="7623465" y="850426"/>
                    <a:pt x="7607443" y="843305"/>
                    <a:pt x="7595872" y="831734"/>
                  </a:cubicBezTo>
                  <a:lnTo>
                    <a:pt x="7585976" y="807702"/>
                  </a:lnTo>
                  <a:lnTo>
                    <a:pt x="6981065" y="807702"/>
                  </a:lnTo>
                  <a:close/>
                  <a:moveTo>
                    <a:pt x="6954109" y="1235459"/>
                  </a:moveTo>
                  <a:lnTo>
                    <a:pt x="5233415" y="1235459"/>
                  </a:lnTo>
                  <a:lnTo>
                    <a:pt x="4900770" y="902816"/>
                  </a:lnTo>
                  <a:lnTo>
                    <a:pt x="3891526" y="902816"/>
                  </a:lnTo>
                  <a:lnTo>
                    <a:pt x="3813829" y="902816"/>
                  </a:lnTo>
                  <a:lnTo>
                    <a:pt x="2804585" y="902816"/>
                  </a:lnTo>
                  <a:lnTo>
                    <a:pt x="2471940" y="1235459"/>
                  </a:lnTo>
                  <a:lnTo>
                    <a:pt x="751246" y="1235459"/>
                  </a:lnTo>
                  <a:lnTo>
                    <a:pt x="530711" y="1014501"/>
                  </a:lnTo>
                  <a:lnTo>
                    <a:pt x="527656" y="1016525"/>
                  </a:lnTo>
                  <a:cubicBezTo>
                    <a:pt x="504529" y="1025871"/>
                    <a:pt x="476967" y="1021198"/>
                    <a:pt x="458275" y="1002506"/>
                  </a:cubicBezTo>
                  <a:cubicBezTo>
                    <a:pt x="433354" y="977583"/>
                    <a:pt x="433354" y="936893"/>
                    <a:pt x="458275" y="911970"/>
                  </a:cubicBezTo>
                  <a:cubicBezTo>
                    <a:pt x="483198" y="887047"/>
                    <a:pt x="523889" y="887047"/>
                    <a:pt x="548813" y="911970"/>
                  </a:cubicBezTo>
                  <a:cubicBezTo>
                    <a:pt x="561274" y="924431"/>
                    <a:pt x="567504" y="940835"/>
                    <a:pt x="567504" y="957238"/>
                  </a:cubicBezTo>
                  <a:lnTo>
                    <a:pt x="557582" y="981269"/>
                  </a:lnTo>
                  <a:lnTo>
                    <a:pt x="769048" y="1192734"/>
                  </a:lnTo>
                  <a:lnTo>
                    <a:pt x="2454647" y="1192734"/>
                  </a:lnTo>
                  <a:lnTo>
                    <a:pt x="2786782" y="860600"/>
                  </a:lnTo>
                  <a:lnTo>
                    <a:pt x="3813829" y="860600"/>
                  </a:lnTo>
                  <a:lnTo>
                    <a:pt x="3891526" y="860600"/>
                  </a:lnTo>
                  <a:lnTo>
                    <a:pt x="4918573" y="860600"/>
                  </a:lnTo>
                  <a:lnTo>
                    <a:pt x="5250708" y="1192734"/>
                  </a:lnTo>
                  <a:lnTo>
                    <a:pt x="6936307" y="1192734"/>
                  </a:lnTo>
                  <a:lnTo>
                    <a:pt x="7147773" y="981269"/>
                  </a:lnTo>
                  <a:lnTo>
                    <a:pt x="7137851" y="957238"/>
                  </a:lnTo>
                  <a:cubicBezTo>
                    <a:pt x="7137851" y="940835"/>
                    <a:pt x="7144081" y="924431"/>
                    <a:pt x="7156542" y="911970"/>
                  </a:cubicBezTo>
                  <a:cubicBezTo>
                    <a:pt x="7181466" y="887047"/>
                    <a:pt x="7222157" y="887047"/>
                    <a:pt x="7247080" y="911970"/>
                  </a:cubicBezTo>
                  <a:cubicBezTo>
                    <a:pt x="7272001" y="936893"/>
                    <a:pt x="7272001" y="977583"/>
                    <a:pt x="7247080" y="1002506"/>
                  </a:cubicBezTo>
                  <a:cubicBezTo>
                    <a:pt x="7228388" y="1021198"/>
                    <a:pt x="7200826" y="1025871"/>
                    <a:pt x="7177699" y="1016525"/>
                  </a:cubicBezTo>
                  <a:lnTo>
                    <a:pt x="7174644" y="1014501"/>
                  </a:lnTo>
                  <a:close/>
                  <a:moveTo>
                    <a:pt x="4665783" y="1627611"/>
                  </a:moveTo>
                  <a:cubicBezTo>
                    <a:pt x="4648235" y="1627611"/>
                    <a:pt x="4632340" y="1620363"/>
                    <a:pt x="4620769" y="1608728"/>
                  </a:cubicBezTo>
                  <a:lnTo>
                    <a:pt x="4610710" y="1584887"/>
                  </a:lnTo>
                  <a:lnTo>
                    <a:pt x="3891526" y="1584887"/>
                  </a:lnTo>
                  <a:lnTo>
                    <a:pt x="3813829" y="1584887"/>
                  </a:lnTo>
                  <a:lnTo>
                    <a:pt x="3094645" y="1584887"/>
                  </a:lnTo>
                  <a:lnTo>
                    <a:pt x="3084586" y="1608728"/>
                  </a:lnTo>
                  <a:cubicBezTo>
                    <a:pt x="3073015" y="1620363"/>
                    <a:pt x="3057120" y="1627611"/>
                    <a:pt x="3039572" y="1627611"/>
                  </a:cubicBezTo>
                  <a:cubicBezTo>
                    <a:pt x="3004477" y="1627611"/>
                    <a:pt x="2975485" y="1599128"/>
                    <a:pt x="2975485" y="1563524"/>
                  </a:cubicBezTo>
                  <a:cubicBezTo>
                    <a:pt x="2975485" y="1528429"/>
                    <a:pt x="3003968" y="1499437"/>
                    <a:pt x="3039572" y="1499437"/>
                  </a:cubicBezTo>
                  <a:cubicBezTo>
                    <a:pt x="3057374" y="1499437"/>
                    <a:pt x="3073396" y="1506557"/>
                    <a:pt x="3084967" y="1518129"/>
                  </a:cubicBezTo>
                  <a:lnTo>
                    <a:pt x="3094863" y="1542162"/>
                  </a:lnTo>
                  <a:lnTo>
                    <a:pt x="3813829" y="1542162"/>
                  </a:lnTo>
                  <a:lnTo>
                    <a:pt x="3891526" y="1542162"/>
                  </a:lnTo>
                  <a:lnTo>
                    <a:pt x="4610492" y="1542162"/>
                  </a:lnTo>
                  <a:lnTo>
                    <a:pt x="4620388" y="1518129"/>
                  </a:lnTo>
                  <a:cubicBezTo>
                    <a:pt x="4631959" y="1506557"/>
                    <a:pt x="4647981" y="1499437"/>
                    <a:pt x="4665783" y="1499437"/>
                  </a:cubicBezTo>
                  <a:cubicBezTo>
                    <a:pt x="4701387" y="1499437"/>
                    <a:pt x="4729870" y="1528429"/>
                    <a:pt x="4729870" y="1563524"/>
                  </a:cubicBezTo>
                  <a:cubicBezTo>
                    <a:pt x="4729870" y="1599128"/>
                    <a:pt x="4700878" y="1627611"/>
                    <a:pt x="4665783" y="1627611"/>
                  </a:cubicBezTo>
                  <a:close/>
                  <a:moveTo>
                    <a:pt x="7144336" y="1687502"/>
                  </a:moveTo>
                  <a:cubicBezTo>
                    <a:pt x="7127933" y="1687502"/>
                    <a:pt x="7111529" y="1681271"/>
                    <a:pt x="7099067" y="1668810"/>
                  </a:cubicBezTo>
                  <a:cubicBezTo>
                    <a:pt x="7086606" y="1656348"/>
                    <a:pt x="7080376" y="1639945"/>
                    <a:pt x="7080376" y="1623542"/>
                  </a:cubicBezTo>
                  <a:lnTo>
                    <a:pt x="7090183" y="1599791"/>
                  </a:lnTo>
                  <a:lnTo>
                    <a:pt x="6950041" y="1459255"/>
                  </a:lnTo>
                  <a:lnTo>
                    <a:pt x="5077266" y="1459255"/>
                  </a:lnTo>
                  <a:lnTo>
                    <a:pt x="4724276" y="1106266"/>
                  </a:lnTo>
                  <a:lnTo>
                    <a:pt x="3891526" y="1106266"/>
                  </a:lnTo>
                  <a:lnTo>
                    <a:pt x="3813829" y="1106266"/>
                  </a:lnTo>
                  <a:lnTo>
                    <a:pt x="2981079" y="1106266"/>
                  </a:lnTo>
                  <a:lnTo>
                    <a:pt x="2628089" y="1459255"/>
                  </a:lnTo>
                  <a:lnTo>
                    <a:pt x="755314" y="1459255"/>
                  </a:lnTo>
                  <a:lnTo>
                    <a:pt x="615172" y="1599791"/>
                  </a:lnTo>
                  <a:lnTo>
                    <a:pt x="624979" y="1623542"/>
                  </a:lnTo>
                  <a:cubicBezTo>
                    <a:pt x="624979" y="1639945"/>
                    <a:pt x="618749" y="1656348"/>
                    <a:pt x="606288" y="1668810"/>
                  </a:cubicBezTo>
                  <a:cubicBezTo>
                    <a:pt x="593826" y="1681271"/>
                    <a:pt x="577422" y="1687502"/>
                    <a:pt x="561019" y="1687502"/>
                  </a:cubicBezTo>
                  <a:cubicBezTo>
                    <a:pt x="544615" y="1687502"/>
                    <a:pt x="528212" y="1681271"/>
                    <a:pt x="515750" y="1668810"/>
                  </a:cubicBezTo>
                  <a:cubicBezTo>
                    <a:pt x="490828" y="1643887"/>
                    <a:pt x="490828" y="1603197"/>
                    <a:pt x="515750" y="1578274"/>
                  </a:cubicBezTo>
                  <a:cubicBezTo>
                    <a:pt x="534442" y="1559582"/>
                    <a:pt x="562004" y="1554908"/>
                    <a:pt x="585131" y="1564255"/>
                  </a:cubicBezTo>
                  <a:lnTo>
                    <a:pt x="588474" y="1566470"/>
                  </a:lnTo>
                  <a:lnTo>
                    <a:pt x="738021" y="1416529"/>
                  </a:lnTo>
                  <a:lnTo>
                    <a:pt x="2610287" y="1416529"/>
                  </a:lnTo>
                  <a:lnTo>
                    <a:pt x="2963276" y="1064050"/>
                  </a:lnTo>
                  <a:lnTo>
                    <a:pt x="3813829" y="1064050"/>
                  </a:lnTo>
                  <a:lnTo>
                    <a:pt x="3891526" y="1064050"/>
                  </a:lnTo>
                  <a:lnTo>
                    <a:pt x="4742079" y="1064050"/>
                  </a:lnTo>
                  <a:lnTo>
                    <a:pt x="5095068" y="1416529"/>
                  </a:lnTo>
                  <a:lnTo>
                    <a:pt x="6967334" y="1416529"/>
                  </a:lnTo>
                  <a:lnTo>
                    <a:pt x="7116881" y="1566470"/>
                  </a:lnTo>
                  <a:lnTo>
                    <a:pt x="7120224" y="1564255"/>
                  </a:lnTo>
                  <a:cubicBezTo>
                    <a:pt x="7143351" y="1554908"/>
                    <a:pt x="7170913" y="1559582"/>
                    <a:pt x="7189605" y="1578274"/>
                  </a:cubicBezTo>
                  <a:cubicBezTo>
                    <a:pt x="7214527" y="1603197"/>
                    <a:pt x="7214527" y="1643887"/>
                    <a:pt x="7189605" y="1668810"/>
                  </a:cubicBezTo>
                  <a:cubicBezTo>
                    <a:pt x="7177143" y="1681271"/>
                    <a:pt x="7160740" y="1687502"/>
                    <a:pt x="7144336" y="1687502"/>
                  </a:cubicBezTo>
                  <a:close/>
                  <a:moveTo>
                    <a:pt x="6864080" y="1855858"/>
                  </a:moveTo>
                  <a:cubicBezTo>
                    <a:pt x="6847677" y="1855858"/>
                    <a:pt x="6831274" y="1849627"/>
                    <a:pt x="6818813" y="1837166"/>
                  </a:cubicBezTo>
                  <a:cubicBezTo>
                    <a:pt x="6806351" y="1824704"/>
                    <a:pt x="6800120" y="1808301"/>
                    <a:pt x="6800120" y="1791898"/>
                  </a:cubicBezTo>
                  <a:lnTo>
                    <a:pt x="6809894" y="1768228"/>
                  </a:lnTo>
                  <a:lnTo>
                    <a:pt x="6695215" y="1653550"/>
                  </a:lnTo>
                  <a:lnTo>
                    <a:pt x="5039118" y="1653550"/>
                  </a:lnTo>
                  <a:lnTo>
                    <a:pt x="4731397" y="1345830"/>
                  </a:lnTo>
                  <a:lnTo>
                    <a:pt x="3891526" y="1345830"/>
                  </a:lnTo>
                  <a:lnTo>
                    <a:pt x="3813829" y="1345830"/>
                  </a:lnTo>
                  <a:lnTo>
                    <a:pt x="2973958" y="1345830"/>
                  </a:lnTo>
                  <a:lnTo>
                    <a:pt x="2666237" y="1653550"/>
                  </a:lnTo>
                  <a:lnTo>
                    <a:pt x="1010140" y="1653550"/>
                  </a:lnTo>
                  <a:lnTo>
                    <a:pt x="895461" y="1768228"/>
                  </a:lnTo>
                  <a:lnTo>
                    <a:pt x="905235" y="1791898"/>
                  </a:lnTo>
                  <a:cubicBezTo>
                    <a:pt x="905235" y="1808301"/>
                    <a:pt x="899004" y="1824704"/>
                    <a:pt x="886542" y="1837166"/>
                  </a:cubicBezTo>
                  <a:cubicBezTo>
                    <a:pt x="874081" y="1849627"/>
                    <a:pt x="857678" y="1855858"/>
                    <a:pt x="841275" y="1855858"/>
                  </a:cubicBezTo>
                  <a:cubicBezTo>
                    <a:pt x="824872" y="1855858"/>
                    <a:pt x="808468" y="1849627"/>
                    <a:pt x="796006" y="1837166"/>
                  </a:cubicBezTo>
                  <a:cubicBezTo>
                    <a:pt x="771084" y="1812243"/>
                    <a:pt x="771084" y="1771553"/>
                    <a:pt x="796006" y="1746630"/>
                  </a:cubicBezTo>
                  <a:cubicBezTo>
                    <a:pt x="814699" y="1727938"/>
                    <a:pt x="842260" y="1723264"/>
                    <a:pt x="865387" y="1732611"/>
                  </a:cubicBezTo>
                  <a:lnTo>
                    <a:pt x="868718" y="1734819"/>
                  </a:lnTo>
                  <a:lnTo>
                    <a:pt x="992337" y="1610825"/>
                  </a:lnTo>
                  <a:lnTo>
                    <a:pt x="2648436" y="1610825"/>
                  </a:lnTo>
                  <a:lnTo>
                    <a:pt x="2956665" y="1303105"/>
                  </a:lnTo>
                  <a:lnTo>
                    <a:pt x="3813829" y="1303105"/>
                  </a:lnTo>
                  <a:lnTo>
                    <a:pt x="3891526" y="1303105"/>
                  </a:lnTo>
                  <a:lnTo>
                    <a:pt x="4748690" y="1303105"/>
                  </a:lnTo>
                  <a:lnTo>
                    <a:pt x="5056919" y="1610825"/>
                  </a:lnTo>
                  <a:lnTo>
                    <a:pt x="6713018" y="1610825"/>
                  </a:lnTo>
                  <a:lnTo>
                    <a:pt x="6836637" y="1734819"/>
                  </a:lnTo>
                  <a:lnTo>
                    <a:pt x="6839968" y="1732611"/>
                  </a:lnTo>
                  <a:cubicBezTo>
                    <a:pt x="6863095" y="1723264"/>
                    <a:pt x="6890656" y="1727938"/>
                    <a:pt x="6909349" y="1746630"/>
                  </a:cubicBezTo>
                  <a:cubicBezTo>
                    <a:pt x="6934271" y="1771553"/>
                    <a:pt x="6934271" y="1812243"/>
                    <a:pt x="6909349" y="1837166"/>
                  </a:cubicBezTo>
                  <a:cubicBezTo>
                    <a:pt x="6896887" y="1849627"/>
                    <a:pt x="6880483" y="1855858"/>
                    <a:pt x="6864080" y="1855858"/>
                  </a:cubicBezTo>
                  <a:close/>
                  <a:moveTo>
                    <a:pt x="1394155" y="1977039"/>
                  </a:moveTo>
                  <a:cubicBezTo>
                    <a:pt x="1358759" y="1977039"/>
                    <a:pt x="1330067" y="1948346"/>
                    <a:pt x="1330067" y="1912952"/>
                  </a:cubicBezTo>
                  <a:cubicBezTo>
                    <a:pt x="1330067" y="1877558"/>
                    <a:pt x="1358760" y="1848865"/>
                    <a:pt x="1394155" y="1848865"/>
                  </a:cubicBezTo>
                  <a:cubicBezTo>
                    <a:pt x="1411853" y="1848865"/>
                    <a:pt x="1427874" y="1856038"/>
                    <a:pt x="1439472" y="1867635"/>
                  </a:cubicBezTo>
                  <a:lnTo>
                    <a:pt x="1449394" y="1891590"/>
                  </a:lnTo>
                  <a:lnTo>
                    <a:pt x="2252722" y="1891590"/>
                  </a:lnTo>
                  <a:lnTo>
                    <a:pt x="2252722" y="1934315"/>
                  </a:lnTo>
                  <a:lnTo>
                    <a:pt x="1449393" y="1934315"/>
                  </a:lnTo>
                  <a:lnTo>
                    <a:pt x="1439471" y="1958268"/>
                  </a:lnTo>
                  <a:cubicBezTo>
                    <a:pt x="1427873" y="1969866"/>
                    <a:pt x="1411852" y="1977039"/>
                    <a:pt x="1394155" y="1977039"/>
                  </a:cubicBezTo>
                  <a:close/>
                  <a:moveTo>
                    <a:pt x="6311200" y="1977039"/>
                  </a:moveTo>
                  <a:cubicBezTo>
                    <a:pt x="6293503" y="1977039"/>
                    <a:pt x="6277482" y="1969866"/>
                    <a:pt x="6265884" y="1958268"/>
                  </a:cubicBezTo>
                  <a:lnTo>
                    <a:pt x="6255962" y="1934315"/>
                  </a:lnTo>
                  <a:lnTo>
                    <a:pt x="5452633" y="1934315"/>
                  </a:lnTo>
                  <a:lnTo>
                    <a:pt x="5452633" y="1891590"/>
                  </a:lnTo>
                  <a:lnTo>
                    <a:pt x="6255961" y="1891590"/>
                  </a:lnTo>
                  <a:lnTo>
                    <a:pt x="6265883" y="1867635"/>
                  </a:lnTo>
                  <a:cubicBezTo>
                    <a:pt x="6277481" y="1856038"/>
                    <a:pt x="6293502" y="1848865"/>
                    <a:pt x="6311200" y="1848865"/>
                  </a:cubicBezTo>
                  <a:cubicBezTo>
                    <a:pt x="6346595" y="1848865"/>
                    <a:pt x="6375288" y="1877558"/>
                    <a:pt x="6375288" y="1912952"/>
                  </a:cubicBezTo>
                  <a:cubicBezTo>
                    <a:pt x="6375288" y="1948346"/>
                    <a:pt x="6346596" y="1977039"/>
                    <a:pt x="6311200" y="1977039"/>
                  </a:cubicBezTo>
                  <a:close/>
                  <a:moveTo>
                    <a:pt x="4994867" y="2153025"/>
                  </a:moveTo>
                  <a:cubicBezTo>
                    <a:pt x="4977319" y="2153025"/>
                    <a:pt x="4961424" y="2145904"/>
                    <a:pt x="4949852" y="2134333"/>
                  </a:cubicBezTo>
                  <a:lnTo>
                    <a:pt x="4939968" y="2110809"/>
                  </a:lnTo>
                  <a:lnTo>
                    <a:pt x="3891526" y="2110809"/>
                  </a:lnTo>
                  <a:lnTo>
                    <a:pt x="3813829" y="2110809"/>
                  </a:lnTo>
                  <a:lnTo>
                    <a:pt x="2765387" y="2110809"/>
                  </a:lnTo>
                  <a:lnTo>
                    <a:pt x="2755503" y="2134333"/>
                  </a:lnTo>
                  <a:cubicBezTo>
                    <a:pt x="2743931" y="2145904"/>
                    <a:pt x="2728036" y="2153025"/>
                    <a:pt x="2710488" y="2153025"/>
                  </a:cubicBezTo>
                  <a:cubicBezTo>
                    <a:pt x="2675393" y="2153025"/>
                    <a:pt x="2646401" y="2124542"/>
                    <a:pt x="2646401" y="2088938"/>
                  </a:cubicBezTo>
                  <a:cubicBezTo>
                    <a:pt x="2646401" y="2053842"/>
                    <a:pt x="2674884" y="2024851"/>
                    <a:pt x="2710488" y="2024851"/>
                  </a:cubicBezTo>
                  <a:cubicBezTo>
                    <a:pt x="2728036" y="2024851"/>
                    <a:pt x="2744058" y="2031972"/>
                    <a:pt x="2755693" y="2043543"/>
                  </a:cubicBezTo>
                  <a:lnTo>
                    <a:pt x="2765901" y="2068084"/>
                  </a:lnTo>
                  <a:lnTo>
                    <a:pt x="3813829" y="2068084"/>
                  </a:lnTo>
                  <a:lnTo>
                    <a:pt x="3891526" y="2068084"/>
                  </a:lnTo>
                  <a:lnTo>
                    <a:pt x="4939454" y="2068084"/>
                  </a:lnTo>
                  <a:lnTo>
                    <a:pt x="4949662" y="2043543"/>
                  </a:lnTo>
                  <a:cubicBezTo>
                    <a:pt x="4961297" y="2031972"/>
                    <a:pt x="4977319" y="2024851"/>
                    <a:pt x="4994867" y="2024851"/>
                  </a:cubicBezTo>
                  <a:cubicBezTo>
                    <a:pt x="5030471" y="2024851"/>
                    <a:pt x="5058954" y="2053842"/>
                    <a:pt x="5058954" y="2088938"/>
                  </a:cubicBezTo>
                  <a:cubicBezTo>
                    <a:pt x="5058954" y="2124542"/>
                    <a:pt x="5029962" y="2153025"/>
                    <a:pt x="4994867" y="2153025"/>
                  </a:cubicBezTo>
                  <a:close/>
                  <a:moveTo>
                    <a:pt x="6894598" y="2200836"/>
                  </a:moveTo>
                  <a:cubicBezTo>
                    <a:pt x="6877050" y="2200836"/>
                    <a:pt x="6861156" y="2193715"/>
                    <a:pt x="6849585" y="2182144"/>
                  </a:cubicBezTo>
                  <a:lnTo>
                    <a:pt x="6839487" y="2158111"/>
                  </a:lnTo>
                  <a:lnTo>
                    <a:pt x="5314795" y="2158111"/>
                  </a:lnTo>
                  <a:lnTo>
                    <a:pt x="5022842" y="1866158"/>
                  </a:lnTo>
                  <a:lnTo>
                    <a:pt x="3891526" y="1866158"/>
                  </a:lnTo>
                  <a:lnTo>
                    <a:pt x="3813829" y="1866158"/>
                  </a:lnTo>
                  <a:lnTo>
                    <a:pt x="2682513" y="1866158"/>
                  </a:lnTo>
                  <a:lnTo>
                    <a:pt x="2390560" y="2158111"/>
                  </a:lnTo>
                  <a:lnTo>
                    <a:pt x="865868" y="2158111"/>
                  </a:lnTo>
                  <a:lnTo>
                    <a:pt x="855770" y="2182144"/>
                  </a:lnTo>
                  <a:cubicBezTo>
                    <a:pt x="844199" y="2193715"/>
                    <a:pt x="828305" y="2200836"/>
                    <a:pt x="810757" y="2200836"/>
                  </a:cubicBezTo>
                  <a:cubicBezTo>
                    <a:pt x="775661" y="2200836"/>
                    <a:pt x="746669" y="2172353"/>
                    <a:pt x="746669" y="2136749"/>
                  </a:cubicBezTo>
                  <a:cubicBezTo>
                    <a:pt x="746669" y="2101654"/>
                    <a:pt x="775153" y="2072662"/>
                    <a:pt x="810757" y="2072662"/>
                  </a:cubicBezTo>
                  <a:cubicBezTo>
                    <a:pt x="828305" y="2072662"/>
                    <a:pt x="844326" y="2079783"/>
                    <a:pt x="855961" y="2091354"/>
                  </a:cubicBezTo>
                  <a:lnTo>
                    <a:pt x="865957" y="2115387"/>
                  </a:lnTo>
                  <a:lnTo>
                    <a:pt x="2373266" y="2115387"/>
                  </a:lnTo>
                  <a:lnTo>
                    <a:pt x="2664712" y="1823942"/>
                  </a:lnTo>
                  <a:lnTo>
                    <a:pt x="3813829" y="1823942"/>
                  </a:lnTo>
                  <a:lnTo>
                    <a:pt x="3891526" y="1823942"/>
                  </a:lnTo>
                  <a:lnTo>
                    <a:pt x="5040643" y="1823942"/>
                  </a:lnTo>
                  <a:lnTo>
                    <a:pt x="5332089" y="2115387"/>
                  </a:lnTo>
                  <a:lnTo>
                    <a:pt x="6839398" y="2115387"/>
                  </a:lnTo>
                  <a:lnTo>
                    <a:pt x="6849394" y="2091354"/>
                  </a:lnTo>
                  <a:cubicBezTo>
                    <a:pt x="6861029" y="2079783"/>
                    <a:pt x="6877050" y="2072662"/>
                    <a:pt x="6894598" y="2072662"/>
                  </a:cubicBezTo>
                  <a:cubicBezTo>
                    <a:pt x="6930202" y="2072662"/>
                    <a:pt x="6958686" y="2101654"/>
                    <a:pt x="6958686" y="2136749"/>
                  </a:cubicBezTo>
                  <a:cubicBezTo>
                    <a:pt x="6958686" y="2172353"/>
                    <a:pt x="6929694" y="2200836"/>
                    <a:pt x="6894598" y="2200836"/>
                  </a:cubicBezTo>
                  <a:close/>
                  <a:moveTo>
                    <a:pt x="6288822" y="2758618"/>
                  </a:moveTo>
                  <a:lnTo>
                    <a:pt x="5599628" y="2758618"/>
                  </a:lnTo>
                  <a:lnTo>
                    <a:pt x="5280717" y="2439708"/>
                  </a:lnTo>
                  <a:lnTo>
                    <a:pt x="3891526" y="2439708"/>
                  </a:lnTo>
                  <a:lnTo>
                    <a:pt x="3813829" y="2439708"/>
                  </a:lnTo>
                  <a:lnTo>
                    <a:pt x="2424638" y="2439708"/>
                  </a:lnTo>
                  <a:lnTo>
                    <a:pt x="2105727" y="2758618"/>
                  </a:lnTo>
                  <a:lnTo>
                    <a:pt x="1416533" y="2758618"/>
                  </a:lnTo>
                  <a:lnTo>
                    <a:pt x="1039640" y="2382233"/>
                  </a:lnTo>
                  <a:lnTo>
                    <a:pt x="558174" y="2382233"/>
                  </a:lnTo>
                  <a:lnTo>
                    <a:pt x="557467" y="2385690"/>
                  </a:lnTo>
                  <a:cubicBezTo>
                    <a:pt x="547668" y="2408650"/>
                    <a:pt x="524780" y="2424958"/>
                    <a:pt x="498458" y="2424958"/>
                  </a:cubicBezTo>
                  <a:cubicBezTo>
                    <a:pt x="463363" y="2424958"/>
                    <a:pt x="434371" y="2396475"/>
                    <a:pt x="434371" y="2360871"/>
                  </a:cubicBezTo>
                  <a:cubicBezTo>
                    <a:pt x="434371" y="2325776"/>
                    <a:pt x="462854" y="2296784"/>
                    <a:pt x="498458" y="2296784"/>
                  </a:cubicBezTo>
                  <a:cubicBezTo>
                    <a:pt x="524780" y="2296784"/>
                    <a:pt x="547668" y="2312805"/>
                    <a:pt x="557467" y="2335837"/>
                  </a:cubicBezTo>
                  <a:lnTo>
                    <a:pt x="558212" y="2339508"/>
                  </a:lnTo>
                  <a:lnTo>
                    <a:pt x="1057441" y="2339508"/>
                  </a:lnTo>
                  <a:lnTo>
                    <a:pt x="1433828" y="2716402"/>
                  </a:lnTo>
                  <a:lnTo>
                    <a:pt x="2087925" y="2716402"/>
                  </a:lnTo>
                  <a:lnTo>
                    <a:pt x="2406836" y="2397491"/>
                  </a:lnTo>
                  <a:lnTo>
                    <a:pt x="3813829" y="2397491"/>
                  </a:lnTo>
                  <a:lnTo>
                    <a:pt x="3891526" y="2397491"/>
                  </a:lnTo>
                  <a:lnTo>
                    <a:pt x="5298519" y="2397491"/>
                  </a:lnTo>
                  <a:lnTo>
                    <a:pt x="5617430" y="2716402"/>
                  </a:lnTo>
                  <a:lnTo>
                    <a:pt x="6271527" y="2716402"/>
                  </a:lnTo>
                  <a:lnTo>
                    <a:pt x="6647914" y="2339508"/>
                  </a:lnTo>
                  <a:lnTo>
                    <a:pt x="7147143" y="2339508"/>
                  </a:lnTo>
                  <a:lnTo>
                    <a:pt x="7147888" y="2335837"/>
                  </a:lnTo>
                  <a:cubicBezTo>
                    <a:pt x="7157687" y="2312805"/>
                    <a:pt x="7180575" y="2296784"/>
                    <a:pt x="7206897" y="2296784"/>
                  </a:cubicBezTo>
                  <a:cubicBezTo>
                    <a:pt x="7242501" y="2296784"/>
                    <a:pt x="7270984" y="2325776"/>
                    <a:pt x="7270984" y="2360871"/>
                  </a:cubicBezTo>
                  <a:cubicBezTo>
                    <a:pt x="7270984" y="2396475"/>
                    <a:pt x="7241992" y="2424958"/>
                    <a:pt x="7206897" y="2424958"/>
                  </a:cubicBezTo>
                  <a:cubicBezTo>
                    <a:pt x="7180575" y="2424958"/>
                    <a:pt x="7157687" y="2408650"/>
                    <a:pt x="7147888" y="2385690"/>
                  </a:cubicBezTo>
                  <a:lnTo>
                    <a:pt x="7147181" y="2382233"/>
                  </a:lnTo>
                  <a:lnTo>
                    <a:pt x="6665715" y="2382233"/>
                  </a:lnTo>
                  <a:close/>
                  <a:moveTo>
                    <a:pt x="5137791" y="2917183"/>
                  </a:moveTo>
                  <a:cubicBezTo>
                    <a:pt x="5121388" y="2917184"/>
                    <a:pt x="5104985" y="2910953"/>
                    <a:pt x="5092524" y="2898492"/>
                  </a:cubicBezTo>
                  <a:cubicBezTo>
                    <a:pt x="5073831" y="2879799"/>
                    <a:pt x="5069158" y="2852523"/>
                    <a:pt x="5078504" y="2829325"/>
                  </a:cubicBezTo>
                  <a:lnTo>
                    <a:pt x="5080434" y="2826383"/>
                  </a:lnTo>
                  <a:lnTo>
                    <a:pt x="4914504" y="2660454"/>
                  </a:lnTo>
                  <a:lnTo>
                    <a:pt x="3891526" y="2660454"/>
                  </a:lnTo>
                  <a:lnTo>
                    <a:pt x="3813829" y="2660454"/>
                  </a:lnTo>
                  <a:lnTo>
                    <a:pt x="2790851" y="2660454"/>
                  </a:lnTo>
                  <a:lnTo>
                    <a:pt x="2624921" y="2826383"/>
                  </a:lnTo>
                  <a:lnTo>
                    <a:pt x="2626851" y="2829325"/>
                  </a:lnTo>
                  <a:cubicBezTo>
                    <a:pt x="2636197" y="2852523"/>
                    <a:pt x="2631524" y="2879799"/>
                    <a:pt x="2612831" y="2898492"/>
                  </a:cubicBezTo>
                  <a:cubicBezTo>
                    <a:pt x="2600370" y="2910953"/>
                    <a:pt x="2583967" y="2917184"/>
                    <a:pt x="2567564" y="2917183"/>
                  </a:cubicBezTo>
                  <a:cubicBezTo>
                    <a:pt x="2551161" y="2917184"/>
                    <a:pt x="2534758" y="2910953"/>
                    <a:pt x="2522297" y="2898492"/>
                  </a:cubicBezTo>
                  <a:cubicBezTo>
                    <a:pt x="2497373" y="2873568"/>
                    <a:pt x="2497373" y="2832878"/>
                    <a:pt x="2522297" y="2807955"/>
                  </a:cubicBezTo>
                  <a:cubicBezTo>
                    <a:pt x="2540988" y="2789263"/>
                    <a:pt x="2568549" y="2784589"/>
                    <a:pt x="2591676" y="2793936"/>
                  </a:cubicBezTo>
                  <a:lnTo>
                    <a:pt x="2594844" y="2796036"/>
                  </a:lnTo>
                  <a:lnTo>
                    <a:pt x="2773557" y="2617729"/>
                  </a:lnTo>
                  <a:lnTo>
                    <a:pt x="3813829" y="2617729"/>
                  </a:lnTo>
                  <a:lnTo>
                    <a:pt x="3891526" y="2617729"/>
                  </a:lnTo>
                  <a:lnTo>
                    <a:pt x="4931798" y="2617729"/>
                  </a:lnTo>
                  <a:lnTo>
                    <a:pt x="5110511" y="2796036"/>
                  </a:lnTo>
                  <a:lnTo>
                    <a:pt x="5113679" y="2793936"/>
                  </a:lnTo>
                  <a:cubicBezTo>
                    <a:pt x="5136806" y="2784589"/>
                    <a:pt x="5164367" y="2789263"/>
                    <a:pt x="5183058" y="2807955"/>
                  </a:cubicBezTo>
                  <a:cubicBezTo>
                    <a:pt x="5207982" y="2832878"/>
                    <a:pt x="5207982" y="2873568"/>
                    <a:pt x="5183058" y="2898492"/>
                  </a:cubicBezTo>
                  <a:cubicBezTo>
                    <a:pt x="5170597" y="2910953"/>
                    <a:pt x="5154194" y="2917184"/>
                    <a:pt x="5137791" y="2917183"/>
                  </a:cubicBezTo>
                  <a:close/>
                  <a:moveTo>
                    <a:pt x="2170325" y="2985975"/>
                  </a:moveTo>
                  <a:lnTo>
                    <a:pt x="1134753" y="2985975"/>
                  </a:lnTo>
                  <a:lnTo>
                    <a:pt x="844431" y="2695653"/>
                  </a:lnTo>
                  <a:lnTo>
                    <a:pt x="841482" y="2697647"/>
                  </a:lnTo>
                  <a:cubicBezTo>
                    <a:pt x="818355" y="2707184"/>
                    <a:pt x="790793" y="2702415"/>
                    <a:pt x="772100" y="2683342"/>
                  </a:cubicBezTo>
                  <a:cubicBezTo>
                    <a:pt x="747179" y="2658419"/>
                    <a:pt x="747179" y="2617729"/>
                    <a:pt x="772100" y="2592806"/>
                  </a:cubicBezTo>
                  <a:cubicBezTo>
                    <a:pt x="797024" y="2567883"/>
                    <a:pt x="837715" y="2567883"/>
                    <a:pt x="862638" y="2592806"/>
                  </a:cubicBezTo>
                  <a:cubicBezTo>
                    <a:pt x="881329" y="2611498"/>
                    <a:pt x="886001" y="2639060"/>
                    <a:pt x="876656" y="2662186"/>
                  </a:cubicBezTo>
                  <a:lnTo>
                    <a:pt x="874423" y="2665556"/>
                  </a:lnTo>
                  <a:lnTo>
                    <a:pt x="1152556" y="2943250"/>
                  </a:lnTo>
                  <a:lnTo>
                    <a:pt x="2152523" y="2943250"/>
                  </a:lnTo>
                  <a:lnTo>
                    <a:pt x="2431252" y="2664521"/>
                  </a:lnTo>
                  <a:lnTo>
                    <a:pt x="2461261" y="2694530"/>
                  </a:lnTo>
                  <a:close/>
                  <a:moveTo>
                    <a:pt x="6570602" y="2985975"/>
                  </a:moveTo>
                  <a:lnTo>
                    <a:pt x="5535030" y="2985975"/>
                  </a:lnTo>
                  <a:lnTo>
                    <a:pt x="5244094" y="2694530"/>
                  </a:lnTo>
                  <a:lnTo>
                    <a:pt x="5274103" y="2664521"/>
                  </a:lnTo>
                  <a:lnTo>
                    <a:pt x="5552832" y="2943250"/>
                  </a:lnTo>
                  <a:lnTo>
                    <a:pt x="6552799" y="2943250"/>
                  </a:lnTo>
                  <a:lnTo>
                    <a:pt x="6830932" y="2665556"/>
                  </a:lnTo>
                  <a:lnTo>
                    <a:pt x="6828699" y="2662186"/>
                  </a:lnTo>
                  <a:cubicBezTo>
                    <a:pt x="6819354" y="2639060"/>
                    <a:pt x="6824026" y="2611498"/>
                    <a:pt x="6842717" y="2592806"/>
                  </a:cubicBezTo>
                  <a:cubicBezTo>
                    <a:pt x="6867640" y="2567883"/>
                    <a:pt x="6908331" y="2567883"/>
                    <a:pt x="6933255" y="2592806"/>
                  </a:cubicBezTo>
                  <a:cubicBezTo>
                    <a:pt x="6958176" y="2617729"/>
                    <a:pt x="6958176" y="2658419"/>
                    <a:pt x="6933255" y="2683342"/>
                  </a:cubicBezTo>
                  <a:cubicBezTo>
                    <a:pt x="6914562" y="2702415"/>
                    <a:pt x="6887000" y="2707184"/>
                    <a:pt x="6863873" y="2697647"/>
                  </a:cubicBezTo>
                  <a:lnTo>
                    <a:pt x="6860924" y="2695653"/>
                  </a:lnTo>
                  <a:close/>
                  <a:moveTo>
                    <a:pt x="4655611" y="3072951"/>
                  </a:moveTo>
                  <a:cubicBezTo>
                    <a:pt x="4629289" y="3072951"/>
                    <a:pt x="4606687" y="3056643"/>
                    <a:pt x="4596817" y="3033683"/>
                  </a:cubicBezTo>
                  <a:lnTo>
                    <a:pt x="4596080" y="3030227"/>
                  </a:lnTo>
                  <a:lnTo>
                    <a:pt x="3891526" y="3030227"/>
                  </a:lnTo>
                  <a:lnTo>
                    <a:pt x="3813829" y="3030227"/>
                  </a:lnTo>
                  <a:lnTo>
                    <a:pt x="3109275" y="3030227"/>
                  </a:lnTo>
                  <a:lnTo>
                    <a:pt x="3108538" y="3033683"/>
                  </a:lnTo>
                  <a:cubicBezTo>
                    <a:pt x="3098668" y="3056643"/>
                    <a:pt x="3076066" y="3072951"/>
                    <a:pt x="3049744" y="3072951"/>
                  </a:cubicBezTo>
                  <a:cubicBezTo>
                    <a:pt x="3014649" y="3072951"/>
                    <a:pt x="2985657" y="3044468"/>
                    <a:pt x="2985657" y="3008864"/>
                  </a:cubicBezTo>
                  <a:cubicBezTo>
                    <a:pt x="2985657" y="2973769"/>
                    <a:pt x="3014140" y="2944777"/>
                    <a:pt x="3049744" y="2944777"/>
                  </a:cubicBezTo>
                  <a:cubicBezTo>
                    <a:pt x="3076447" y="2944777"/>
                    <a:pt x="3099144" y="2960799"/>
                    <a:pt x="3108824" y="2983830"/>
                  </a:cubicBezTo>
                  <a:lnTo>
                    <a:pt x="3109559" y="2987502"/>
                  </a:lnTo>
                  <a:lnTo>
                    <a:pt x="3813829" y="2987502"/>
                  </a:lnTo>
                  <a:lnTo>
                    <a:pt x="3891526" y="2987502"/>
                  </a:lnTo>
                  <a:lnTo>
                    <a:pt x="4595796" y="2987502"/>
                  </a:lnTo>
                  <a:lnTo>
                    <a:pt x="4596531" y="2983830"/>
                  </a:lnTo>
                  <a:cubicBezTo>
                    <a:pt x="4606211" y="2960799"/>
                    <a:pt x="4628908" y="2944777"/>
                    <a:pt x="4655611" y="2944777"/>
                  </a:cubicBezTo>
                  <a:cubicBezTo>
                    <a:pt x="4691215" y="2944777"/>
                    <a:pt x="4719698" y="2973769"/>
                    <a:pt x="4719698" y="3008864"/>
                  </a:cubicBezTo>
                  <a:cubicBezTo>
                    <a:pt x="4719698" y="3044468"/>
                    <a:pt x="4690706" y="3072951"/>
                    <a:pt x="4655611" y="3072951"/>
                  </a:cubicBezTo>
                  <a:close/>
                  <a:moveTo>
                    <a:pt x="6433271" y="3191461"/>
                  </a:moveTo>
                  <a:cubicBezTo>
                    <a:pt x="6406950" y="3191461"/>
                    <a:pt x="6384347" y="3175439"/>
                    <a:pt x="6374476" y="3152408"/>
                  </a:cubicBezTo>
                  <a:lnTo>
                    <a:pt x="6373700" y="3148736"/>
                  </a:lnTo>
                  <a:lnTo>
                    <a:pt x="5101170" y="3148736"/>
                  </a:lnTo>
                  <a:lnTo>
                    <a:pt x="4805656" y="2853732"/>
                  </a:lnTo>
                  <a:lnTo>
                    <a:pt x="3891526" y="2853732"/>
                  </a:lnTo>
                  <a:lnTo>
                    <a:pt x="3813829" y="2853732"/>
                  </a:lnTo>
                  <a:lnTo>
                    <a:pt x="2899699" y="2853732"/>
                  </a:lnTo>
                  <a:lnTo>
                    <a:pt x="2604185" y="3148736"/>
                  </a:lnTo>
                  <a:lnTo>
                    <a:pt x="1331655" y="3148736"/>
                  </a:lnTo>
                  <a:lnTo>
                    <a:pt x="1330879" y="3152408"/>
                  </a:lnTo>
                  <a:cubicBezTo>
                    <a:pt x="1321008" y="3175439"/>
                    <a:pt x="1298405" y="3191461"/>
                    <a:pt x="1272084" y="3191461"/>
                  </a:cubicBezTo>
                  <a:cubicBezTo>
                    <a:pt x="1236989" y="3191461"/>
                    <a:pt x="1207996" y="3162978"/>
                    <a:pt x="1207996" y="3127374"/>
                  </a:cubicBezTo>
                  <a:cubicBezTo>
                    <a:pt x="1207996" y="3092279"/>
                    <a:pt x="1236480" y="3063287"/>
                    <a:pt x="1272084" y="3063287"/>
                  </a:cubicBezTo>
                  <a:cubicBezTo>
                    <a:pt x="1298405" y="3063287"/>
                    <a:pt x="1321294" y="3079309"/>
                    <a:pt x="1331093" y="3102340"/>
                  </a:cubicBezTo>
                  <a:lnTo>
                    <a:pt x="1331941" y="3106520"/>
                  </a:lnTo>
                  <a:lnTo>
                    <a:pt x="2586892" y="3106520"/>
                  </a:lnTo>
                  <a:lnTo>
                    <a:pt x="2881896" y="2811007"/>
                  </a:lnTo>
                  <a:lnTo>
                    <a:pt x="3813829" y="2811007"/>
                  </a:lnTo>
                  <a:lnTo>
                    <a:pt x="3891526" y="2811007"/>
                  </a:lnTo>
                  <a:lnTo>
                    <a:pt x="4823459" y="2811007"/>
                  </a:lnTo>
                  <a:lnTo>
                    <a:pt x="5118463" y="3106520"/>
                  </a:lnTo>
                  <a:lnTo>
                    <a:pt x="6373414" y="3106520"/>
                  </a:lnTo>
                  <a:lnTo>
                    <a:pt x="6374262" y="3102340"/>
                  </a:lnTo>
                  <a:cubicBezTo>
                    <a:pt x="6384061" y="3079309"/>
                    <a:pt x="6406950" y="3063287"/>
                    <a:pt x="6433271" y="3063287"/>
                  </a:cubicBezTo>
                  <a:cubicBezTo>
                    <a:pt x="6468875" y="3063287"/>
                    <a:pt x="6497359" y="3092279"/>
                    <a:pt x="6497359" y="3127374"/>
                  </a:cubicBezTo>
                  <a:cubicBezTo>
                    <a:pt x="6497359" y="3162978"/>
                    <a:pt x="6468366" y="3191461"/>
                    <a:pt x="6433271" y="3191461"/>
                  </a:cubicBezTo>
                  <a:close/>
                  <a:moveTo>
                    <a:pt x="2483639" y="3362361"/>
                  </a:moveTo>
                  <a:lnTo>
                    <a:pt x="982165" y="3362361"/>
                  </a:lnTo>
                  <a:lnTo>
                    <a:pt x="724290" y="3104486"/>
                  </a:lnTo>
                  <a:lnTo>
                    <a:pt x="123903" y="3104486"/>
                  </a:lnTo>
                  <a:lnTo>
                    <a:pt x="123169" y="3108157"/>
                  </a:lnTo>
                  <a:cubicBezTo>
                    <a:pt x="113489" y="3131188"/>
                    <a:pt x="90791" y="3147210"/>
                    <a:pt x="64088" y="3147210"/>
                  </a:cubicBezTo>
                  <a:cubicBezTo>
                    <a:pt x="28993" y="3147210"/>
                    <a:pt x="0" y="3118727"/>
                    <a:pt x="0" y="3083123"/>
                  </a:cubicBezTo>
                  <a:cubicBezTo>
                    <a:pt x="0" y="3048028"/>
                    <a:pt x="28484" y="3019036"/>
                    <a:pt x="64088" y="3019036"/>
                  </a:cubicBezTo>
                  <a:cubicBezTo>
                    <a:pt x="90409" y="3019036"/>
                    <a:pt x="113298" y="3035058"/>
                    <a:pt x="123097" y="3058089"/>
                  </a:cubicBezTo>
                  <a:lnTo>
                    <a:pt x="123945" y="3062270"/>
                  </a:lnTo>
                  <a:lnTo>
                    <a:pt x="742091" y="3062270"/>
                  </a:lnTo>
                  <a:lnTo>
                    <a:pt x="999967" y="3320145"/>
                  </a:lnTo>
                  <a:lnTo>
                    <a:pt x="2483639" y="3320145"/>
                  </a:lnTo>
                  <a:close/>
                  <a:moveTo>
                    <a:pt x="6723190" y="3362361"/>
                  </a:moveTo>
                  <a:lnTo>
                    <a:pt x="5221716" y="3362361"/>
                  </a:lnTo>
                  <a:lnTo>
                    <a:pt x="5221716" y="3320145"/>
                  </a:lnTo>
                  <a:lnTo>
                    <a:pt x="6705388" y="3320145"/>
                  </a:lnTo>
                  <a:lnTo>
                    <a:pt x="6963264" y="3062270"/>
                  </a:lnTo>
                  <a:lnTo>
                    <a:pt x="7581410" y="3062270"/>
                  </a:lnTo>
                  <a:lnTo>
                    <a:pt x="7582258" y="3058089"/>
                  </a:lnTo>
                  <a:cubicBezTo>
                    <a:pt x="7592057" y="3035058"/>
                    <a:pt x="7614946" y="3019036"/>
                    <a:pt x="7641267" y="3019036"/>
                  </a:cubicBezTo>
                  <a:cubicBezTo>
                    <a:pt x="7676871" y="3019036"/>
                    <a:pt x="7705355" y="3048028"/>
                    <a:pt x="7705355" y="3083123"/>
                  </a:cubicBezTo>
                  <a:cubicBezTo>
                    <a:pt x="7705355" y="3118727"/>
                    <a:pt x="7676362" y="3147210"/>
                    <a:pt x="7641267" y="3147210"/>
                  </a:cubicBezTo>
                  <a:cubicBezTo>
                    <a:pt x="7614564" y="3147210"/>
                    <a:pt x="7591866" y="3131188"/>
                    <a:pt x="7582186" y="3108157"/>
                  </a:cubicBezTo>
                  <a:lnTo>
                    <a:pt x="7581452" y="3104486"/>
                  </a:lnTo>
                  <a:lnTo>
                    <a:pt x="6981065" y="3104486"/>
                  </a:lnTo>
                  <a:close/>
                  <a:moveTo>
                    <a:pt x="6954109" y="3532243"/>
                  </a:moveTo>
                  <a:lnTo>
                    <a:pt x="5233415" y="3532243"/>
                  </a:lnTo>
                  <a:lnTo>
                    <a:pt x="4900770" y="3199600"/>
                  </a:lnTo>
                  <a:lnTo>
                    <a:pt x="3891526" y="3199600"/>
                  </a:lnTo>
                  <a:lnTo>
                    <a:pt x="3813829" y="3199600"/>
                  </a:lnTo>
                  <a:lnTo>
                    <a:pt x="2804585" y="3199600"/>
                  </a:lnTo>
                  <a:lnTo>
                    <a:pt x="2471940" y="3532243"/>
                  </a:lnTo>
                  <a:lnTo>
                    <a:pt x="751246" y="3532243"/>
                  </a:lnTo>
                  <a:lnTo>
                    <a:pt x="530711" y="3311286"/>
                  </a:lnTo>
                  <a:lnTo>
                    <a:pt x="527657" y="3313310"/>
                  </a:lnTo>
                  <a:cubicBezTo>
                    <a:pt x="504529" y="3322655"/>
                    <a:pt x="476967" y="3317982"/>
                    <a:pt x="458275" y="3299291"/>
                  </a:cubicBezTo>
                  <a:cubicBezTo>
                    <a:pt x="433354" y="3274367"/>
                    <a:pt x="433354" y="3233677"/>
                    <a:pt x="458275" y="3208754"/>
                  </a:cubicBezTo>
                  <a:cubicBezTo>
                    <a:pt x="483198" y="3183831"/>
                    <a:pt x="523889" y="3183831"/>
                    <a:pt x="548813" y="3208754"/>
                  </a:cubicBezTo>
                  <a:cubicBezTo>
                    <a:pt x="567504" y="3227446"/>
                    <a:pt x="572177" y="3255007"/>
                    <a:pt x="562831" y="3278134"/>
                  </a:cubicBezTo>
                  <a:lnTo>
                    <a:pt x="560771" y="3281243"/>
                  </a:lnTo>
                  <a:lnTo>
                    <a:pt x="769048" y="3489518"/>
                  </a:lnTo>
                  <a:lnTo>
                    <a:pt x="2454647" y="3489518"/>
                  </a:lnTo>
                  <a:lnTo>
                    <a:pt x="2786782" y="3157384"/>
                  </a:lnTo>
                  <a:lnTo>
                    <a:pt x="3813829" y="3157384"/>
                  </a:lnTo>
                  <a:lnTo>
                    <a:pt x="3891526" y="3157384"/>
                  </a:lnTo>
                  <a:lnTo>
                    <a:pt x="4918573" y="3157384"/>
                  </a:lnTo>
                  <a:lnTo>
                    <a:pt x="5250708" y="3489518"/>
                  </a:lnTo>
                  <a:lnTo>
                    <a:pt x="6936307" y="3489518"/>
                  </a:lnTo>
                  <a:lnTo>
                    <a:pt x="7144584" y="3281243"/>
                  </a:lnTo>
                  <a:lnTo>
                    <a:pt x="7142524" y="3278134"/>
                  </a:lnTo>
                  <a:cubicBezTo>
                    <a:pt x="7133178" y="3255007"/>
                    <a:pt x="7137851" y="3227446"/>
                    <a:pt x="7156542" y="3208754"/>
                  </a:cubicBezTo>
                  <a:cubicBezTo>
                    <a:pt x="7181466" y="3183831"/>
                    <a:pt x="7222157" y="3183831"/>
                    <a:pt x="7247080" y="3208754"/>
                  </a:cubicBezTo>
                  <a:cubicBezTo>
                    <a:pt x="7272001" y="3233677"/>
                    <a:pt x="7272001" y="3274367"/>
                    <a:pt x="7247080" y="3299291"/>
                  </a:cubicBezTo>
                  <a:cubicBezTo>
                    <a:pt x="7228388" y="3317982"/>
                    <a:pt x="7200826" y="3322655"/>
                    <a:pt x="7177698" y="3313310"/>
                  </a:cubicBezTo>
                  <a:lnTo>
                    <a:pt x="7174644" y="3311286"/>
                  </a:lnTo>
                  <a:close/>
                  <a:moveTo>
                    <a:pt x="4665783" y="3924395"/>
                  </a:moveTo>
                  <a:cubicBezTo>
                    <a:pt x="4639461" y="3924395"/>
                    <a:pt x="4616859" y="3908087"/>
                    <a:pt x="4606989" y="3885127"/>
                  </a:cubicBezTo>
                  <a:lnTo>
                    <a:pt x="4606252" y="3881671"/>
                  </a:lnTo>
                  <a:lnTo>
                    <a:pt x="3891526" y="3881671"/>
                  </a:lnTo>
                  <a:lnTo>
                    <a:pt x="3813829" y="3881671"/>
                  </a:lnTo>
                  <a:lnTo>
                    <a:pt x="3099103" y="3881671"/>
                  </a:lnTo>
                  <a:lnTo>
                    <a:pt x="3098366" y="3885127"/>
                  </a:lnTo>
                  <a:cubicBezTo>
                    <a:pt x="3088496" y="3908087"/>
                    <a:pt x="3065894" y="3924395"/>
                    <a:pt x="3039572" y="3924395"/>
                  </a:cubicBezTo>
                  <a:cubicBezTo>
                    <a:pt x="3004477" y="3924395"/>
                    <a:pt x="2975485" y="3895912"/>
                    <a:pt x="2975485" y="3860308"/>
                  </a:cubicBezTo>
                  <a:cubicBezTo>
                    <a:pt x="2975485" y="3825213"/>
                    <a:pt x="3003968" y="3796221"/>
                    <a:pt x="3039572" y="3796221"/>
                  </a:cubicBezTo>
                  <a:cubicBezTo>
                    <a:pt x="3066275" y="3796221"/>
                    <a:pt x="3088972" y="3812243"/>
                    <a:pt x="3098652" y="3835274"/>
                  </a:cubicBezTo>
                  <a:lnTo>
                    <a:pt x="3099387" y="3838946"/>
                  </a:lnTo>
                  <a:lnTo>
                    <a:pt x="3813829" y="3838946"/>
                  </a:lnTo>
                  <a:lnTo>
                    <a:pt x="3891526" y="3838946"/>
                  </a:lnTo>
                  <a:lnTo>
                    <a:pt x="4605968" y="3838946"/>
                  </a:lnTo>
                  <a:lnTo>
                    <a:pt x="4606703" y="3835274"/>
                  </a:lnTo>
                  <a:cubicBezTo>
                    <a:pt x="4616383" y="3812243"/>
                    <a:pt x="4639080" y="3796221"/>
                    <a:pt x="4665783" y="3796221"/>
                  </a:cubicBezTo>
                  <a:cubicBezTo>
                    <a:pt x="4701387" y="3796221"/>
                    <a:pt x="4729870" y="3825213"/>
                    <a:pt x="4729870" y="3860308"/>
                  </a:cubicBezTo>
                  <a:cubicBezTo>
                    <a:pt x="4729870" y="3895912"/>
                    <a:pt x="4700878" y="3924395"/>
                    <a:pt x="4665783" y="3924395"/>
                  </a:cubicBezTo>
                  <a:close/>
                  <a:moveTo>
                    <a:pt x="7144336" y="3984287"/>
                  </a:moveTo>
                  <a:cubicBezTo>
                    <a:pt x="7127933" y="3984286"/>
                    <a:pt x="7111529" y="3978056"/>
                    <a:pt x="7099067" y="3965595"/>
                  </a:cubicBezTo>
                  <a:cubicBezTo>
                    <a:pt x="7080376" y="3946902"/>
                    <a:pt x="7075704" y="3919340"/>
                    <a:pt x="7085049" y="3896214"/>
                  </a:cubicBezTo>
                  <a:lnTo>
                    <a:pt x="7086955" y="3893338"/>
                  </a:lnTo>
                  <a:lnTo>
                    <a:pt x="6950041" y="3756039"/>
                  </a:lnTo>
                  <a:lnTo>
                    <a:pt x="5077266" y="3756039"/>
                  </a:lnTo>
                  <a:lnTo>
                    <a:pt x="4724276" y="3403050"/>
                  </a:lnTo>
                  <a:lnTo>
                    <a:pt x="3891526" y="3403050"/>
                  </a:lnTo>
                  <a:lnTo>
                    <a:pt x="3813829" y="3403050"/>
                  </a:lnTo>
                  <a:lnTo>
                    <a:pt x="2981079" y="3403050"/>
                  </a:lnTo>
                  <a:lnTo>
                    <a:pt x="2628089" y="3756039"/>
                  </a:lnTo>
                  <a:lnTo>
                    <a:pt x="755314" y="3756039"/>
                  </a:lnTo>
                  <a:lnTo>
                    <a:pt x="618400" y="3893338"/>
                  </a:lnTo>
                  <a:lnTo>
                    <a:pt x="620306" y="3896214"/>
                  </a:lnTo>
                  <a:cubicBezTo>
                    <a:pt x="629651" y="3919340"/>
                    <a:pt x="624979" y="3946902"/>
                    <a:pt x="606288" y="3965595"/>
                  </a:cubicBezTo>
                  <a:cubicBezTo>
                    <a:pt x="593826" y="3978056"/>
                    <a:pt x="577422" y="3984286"/>
                    <a:pt x="561019" y="3984287"/>
                  </a:cubicBezTo>
                  <a:cubicBezTo>
                    <a:pt x="544615" y="3984286"/>
                    <a:pt x="528212" y="3978056"/>
                    <a:pt x="515750" y="3965595"/>
                  </a:cubicBezTo>
                  <a:cubicBezTo>
                    <a:pt x="490828" y="3940671"/>
                    <a:pt x="490828" y="3899981"/>
                    <a:pt x="515750" y="3875058"/>
                  </a:cubicBezTo>
                  <a:cubicBezTo>
                    <a:pt x="534442" y="3856366"/>
                    <a:pt x="562004" y="3851692"/>
                    <a:pt x="585132" y="3861039"/>
                  </a:cubicBezTo>
                  <a:lnTo>
                    <a:pt x="588474" y="3863254"/>
                  </a:lnTo>
                  <a:lnTo>
                    <a:pt x="738021" y="3713314"/>
                  </a:lnTo>
                  <a:lnTo>
                    <a:pt x="2610287" y="3713314"/>
                  </a:lnTo>
                  <a:lnTo>
                    <a:pt x="2963276" y="3360834"/>
                  </a:lnTo>
                  <a:lnTo>
                    <a:pt x="3813829" y="3360834"/>
                  </a:lnTo>
                  <a:lnTo>
                    <a:pt x="3891526" y="3360834"/>
                  </a:lnTo>
                  <a:lnTo>
                    <a:pt x="4742079" y="3360834"/>
                  </a:lnTo>
                  <a:lnTo>
                    <a:pt x="5095068" y="3713314"/>
                  </a:lnTo>
                  <a:lnTo>
                    <a:pt x="6967334" y="3713314"/>
                  </a:lnTo>
                  <a:lnTo>
                    <a:pt x="7116881" y="3863254"/>
                  </a:lnTo>
                  <a:lnTo>
                    <a:pt x="7120223" y="3861039"/>
                  </a:lnTo>
                  <a:cubicBezTo>
                    <a:pt x="7143351" y="3851692"/>
                    <a:pt x="7170913" y="3856366"/>
                    <a:pt x="7189605" y="3875058"/>
                  </a:cubicBezTo>
                  <a:cubicBezTo>
                    <a:pt x="7214527" y="3899981"/>
                    <a:pt x="7214527" y="3940671"/>
                    <a:pt x="7189605" y="3965595"/>
                  </a:cubicBezTo>
                  <a:cubicBezTo>
                    <a:pt x="7177143" y="3978056"/>
                    <a:pt x="7160740" y="3984286"/>
                    <a:pt x="7144336" y="3984287"/>
                  </a:cubicBezTo>
                  <a:close/>
                  <a:moveTo>
                    <a:pt x="6864080" y="4152643"/>
                  </a:moveTo>
                  <a:cubicBezTo>
                    <a:pt x="6847677" y="4152643"/>
                    <a:pt x="6831274" y="4146412"/>
                    <a:pt x="6818813" y="4133951"/>
                  </a:cubicBezTo>
                  <a:cubicBezTo>
                    <a:pt x="6800120" y="4115258"/>
                    <a:pt x="6795447" y="4087696"/>
                    <a:pt x="6804793" y="4064570"/>
                  </a:cubicBezTo>
                  <a:lnTo>
                    <a:pt x="6806650" y="4061768"/>
                  </a:lnTo>
                  <a:lnTo>
                    <a:pt x="6695215" y="3950334"/>
                  </a:lnTo>
                  <a:lnTo>
                    <a:pt x="5039118" y="3950334"/>
                  </a:lnTo>
                  <a:lnTo>
                    <a:pt x="4731397" y="3642614"/>
                  </a:lnTo>
                  <a:lnTo>
                    <a:pt x="3891526" y="3642614"/>
                  </a:lnTo>
                  <a:lnTo>
                    <a:pt x="3813829" y="3642614"/>
                  </a:lnTo>
                  <a:lnTo>
                    <a:pt x="2973958" y="3642614"/>
                  </a:lnTo>
                  <a:lnTo>
                    <a:pt x="2666237" y="3950334"/>
                  </a:lnTo>
                  <a:lnTo>
                    <a:pt x="1010140" y="3950334"/>
                  </a:lnTo>
                  <a:lnTo>
                    <a:pt x="898705" y="4061768"/>
                  </a:lnTo>
                  <a:lnTo>
                    <a:pt x="900562" y="4064570"/>
                  </a:lnTo>
                  <a:cubicBezTo>
                    <a:pt x="909908" y="4087696"/>
                    <a:pt x="905235" y="4115258"/>
                    <a:pt x="886542" y="4133951"/>
                  </a:cubicBezTo>
                  <a:cubicBezTo>
                    <a:pt x="874081" y="4146412"/>
                    <a:pt x="857678" y="4152643"/>
                    <a:pt x="841275" y="4152643"/>
                  </a:cubicBezTo>
                  <a:cubicBezTo>
                    <a:pt x="824872" y="4152643"/>
                    <a:pt x="808468" y="4146412"/>
                    <a:pt x="796006" y="4133951"/>
                  </a:cubicBezTo>
                  <a:cubicBezTo>
                    <a:pt x="771084" y="4109027"/>
                    <a:pt x="771084" y="4068337"/>
                    <a:pt x="796006" y="4043414"/>
                  </a:cubicBezTo>
                  <a:cubicBezTo>
                    <a:pt x="814699" y="4024722"/>
                    <a:pt x="842260" y="4020048"/>
                    <a:pt x="865387" y="4029395"/>
                  </a:cubicBezTo>
                  <a:lnTo>
                    <a:pt x="868719" y="4031603"/>
                  </a:lnTo>
                  <a:lnTo>
                    <a:pt x="992337" y="3907609"/>
                  </a:lnTo>
                  <a:lnTo>
                    <a:pt x="2648436" y="3907609"/>
                  </a:lnTo>
                  <a:lnTo>
                    <a:pt x="2956665" y="3599889"/>
                  </a:lnTo>
                  <a:lnTo>
                    <a:pt x="3813829" y="3599889"/>
                  </a:lnTo>
                  <a:lnTo>
                    <a:pt x="3891526" y="3599889"/>
                  </a:lnTo>
                  <a:lnTo>
                    <a:pt x="4748690" y="3599889"/>
                  </a:lnTo>
                  <a:lnTo>
                    <a:pt x="5056919" y="3907609"/>
                  </a:lnTo>
                  <a:lnTo>
                    <a:pt x="6713018" y="3907609"/>
                  </a:lnTo>
                  <a:lnTo>
                    <a:pt x="6836636" y="4031603"/>
                  </a:lnTo>
                  <a:lnTo>
                    <a:pt x="6839968" y="4029395"/>
                  </a:lnTo>
                  <a:cubicBezTo>
                    <a:pt x="6863095" y="4020048"/>
                    <a:pt x="6890656" y="4024722"/>
                    <a:pt x="6909349" y="4043414"/>
                  </a:cubicBezTo>
                  <a:cubicBezTo>
                    <a:pt x="6934271" y="4068337"/>
                    <a:pt x="6934271" y="4109027"/>
                    <a:pt x="6909349" y="4133951"/>
                  </a:cubicBezTo>
                  <a:cubicBezTo>
                    <a:pt x="6896887" y="4146412"/>
                    <a:pt x="6880483" y="4152643"/>
                    <a:pt x="6864080" y="4152643"/>
                  </a:cubicBezTo>
                  <a:close/>
                  <a:moveTo>
                    <a:pt x="1394155" y="4273823"/>
                  </a:moveTo>
                  <a:cubicBezTo>
                    <a:pt x="1358759" y="4273823"/>
                    <a:pt x="1330067" y="4245131"/>
                    <a:pt x="1330067" y="4209736"/>
                  </a:cubicBezTo>
                  <a:cubicBezTo>
                    <a:pt x="1330067" y="4174342"/>
                    <a:pt x="1358760" y="4145649"/>
                    <a:pt x="1394155" y="4145649"/>
                  </a:cubicBezTo>
                  <a:cubicBezTo>
                    <a:pt x="1420701" y="4145649"/>
                    <a:pt x="1443477" y="4161788"/>
                    <a:pt x="1453206" y="4184790"/>
                  </a:cubicBezTo>
                  <a:lnTo>
                    <a:pt x="1453929" y="4188374"/>
                  </a:lnTo>
                  <a:lnTo>
                    <a:pt x="2252722" y="4188374"/>
                  </a:lnTo>
                  <a:lnTo>
                    <a:pt x="2252722" y="4231099"/>
                  </a:lnTo>
                  <a:lnTo>
                    <a:pt x="1453929" y="4231099"/>
                  </a:lnTo>
                  <a:lnTo>
                    <a:pt x="1453206" y="4234682"/>
                  </a:lnTo>
                  <a:cubicBezTo>
                    <a:pt x="1443476" y="4257683"/>
                    <a:pt x="1420700" y="4273823"/>
                    <a:pt x="1394155" y="4273823"/>
                  </a:cubicBezTo>
                  <a:close/>
                  <a:moveTo>
                    <a:pt x="6311200" y="4273823"/>
                  </a:moveTo>
                  <a:cubicBezTo>
                    <a:pt x="6284655" y="4273823"/>
                    <a:pt x="6261879" y="4257683"/>
                    <a:pt x="6252149" y="4234682"/>
                  </a:cubicBezTo>
                  <a:lnTo>
                    <a:pt x="6251426" y="4231099"/>
                  </a:lnTo>
                  <a:lnTo>
                    <a:pt x="5452633" y="4231099"/>
                  </a:lnTo>
                  <a:lnTo>
                    <a:pt x="5452633" y="4188374"/>
                  </a:lnTo>
                  <a:lnTo>
                    <a:pt x="6251426" y="4188374"/>
                  </a:lnTo>
                  <a:lnTo>
                    <a:pt x="6252149" y="4184790"/>
                  </a:lnTo>
                  <a:cubicBezTo>
                    <a:pt x="6261878" y="4161788"/>
                    <a:pt x="6284654" y="4145649"/>
                    <a:pt x="6311200" y="4145649"/>
                  </a:cubicBezTo>
                  <a:cubicBezTo>
                    <a:pt x="6346595" y="4145649"/>
                    <a:pt x="6375288" y="4174342"/>
                    <a:pt x="6375288" y="4209736"/>
                  </a:cubicBezTo>
                  <a:cubicBezTo>
                    <a:pt x="6375288" y="4245131"/>
                    <a:pt x="6346596" y="4273823"/>
                    <a:pt x="6311200" y="4273823"/>
                  </a:cubicBezTo>
                  <a:close/>
                  <a:moveTo>
                    <a:pt x="4994867" y="4449809"/>
                  </a:moveTo>
                  <a:cubicBezTo>
                    <a:pt x="4968545" y="4449809"/>
                    <a:pt x="4945942" y="4433788"/>
                    <a:pt x="4936072" y="4410756"/>
                  </a:cubicBezTo>
                  <a:lnTo>
                    <a:pt x="4935403" y="4407593"/>
                  </a:lnTo>
                  <a:lnTo>
                    <a:pt x="3891526" y="4407593"/>
                  </a:lnTo>
                  <a:lnTo>
                    <a:pt x="3813829" y="4407593"/>
                  </a:lnTo>
                  <a:lnTo>
                    <a:pt x="2769952" y="4407593"/>
                  </a:lnTo>
                  <a:lnTo>
                    <a:pt x="2769283" y="4410756"/>
                  </a:lnTo>
                  <a:cubicBezTo>
                    <a:pt x="2759413" y="4433788"/>
                    <a:pt x="2736810" y="4449809"/>
                    <a:pt x="2710488" y="4449809"/>
                  </a:cubicBezTo>
                  <a:cubicBezTo>
                    <a:pt x="2675393" y="4449809"/>
                    <a:pt x="2646401" y="4421326"/>
                    <a:pt x="2646401" y="4385722"/>
                  </a:cubicBezTo>
                  <a:cubicBezTo>
                    <a:pt x="2646401" y="4350626"/>
                    <a:pt x="2674884" y="4321635"/>
                    <a:pt x="2710488" y="4321635"/>
                  </a:cubicBezTo>
                  <a:cubicBezTo>
                    <a:pt x="2736810" y="4321635"/>
                    <a:pt x="2759699" y="4337657"/>
                    <a:pt x="2769498" y="4360688"/>
                  </a:cubicBezTo>
                  <a:lnTo>
                    <a:pt x="2770346" y="4364868"/>
                  </a:lnTo>
                  <a:lnTo>
                    <a:pt x="3813829" y="4364868"/>
                  </a:lnTo>
                  <a:lnTo>
                    <a:pt x="3891526" y="4364868"/>
                  </a:lnTo>
                  <a:lnTo>
                    <a:pt x="4935009" y="4364868"/>
                  </a:lnTo>
                  <a:lnTo>
                    <a:pt x="4935857" y="4360688"/>
                  </a:lnTo>
                  <a:cubicBezTo>
                    <a:pt x="4945656" y="4337657"/>
                    <a:pt x="4968545" y="4321635"/>
                    <a:pt x="4994867" y="4321635"/>
                  </a:cubicBezTo>
                  <a:cubicBezTo>
                    <a:pt x="5030471" y="4321635"/>
                    <a:pt x="5058954" y="4350626"/>
                    <a:pt x="5058954" y="4385722"/>
                  </a:cubicBezTo>
                  <a:cubicBezTo>
                    <a:pt x="5058954" y="4421326"/>
                    <a:pt x="5029962" y="4449809"/>
                    <a:pt x="4994867" y="4449809"/>
                  </a:cubicBezTo>
                  <a:close/>
                  <a:moveTo>
                    <a:pt x="6894598" y="4497620"/>
                  </a:moveTo>
                  <a:cubicBezTo>
                    <a:pt x="6868277" y="4497620"/>
                    <a:pt x="6845675" y="4481598"/>
                    <a:pt x="6835804" y="4458567"/>
                  </a:cubicBezTo>
                  <a:lnTo>
                    <a:pt x="6835028" y="4454895"/>
                  </a:lnTo>
                  <a:lnTo>
                    <a:pt x="5314795" y="4454895"/>
                  </a:lnTo>
                  <a:lnTo>
                    <a:pt x="5022842" y="4162942"/>
                  </a:lnTo>
                  <a:lnTo>
                    <a:pt x="3891526" y="4162942"/>
                  </a:lnTo>
                  <a:lnTo>
                    <a:pt x="3813829" y="4162942"/>
                  </a:lnTo>
                  <a:lnTo>
                    <a:pt x="2682513" y="4162942"/>
                  </a:lnTo>
                  <a:lnTo>
                    <a:pt x="2390560" y="4454895"/>
                  </a:lnTo>
                  <a:lnTo>
                    <a:pt x="870327" y="4454895"/>
                  </a:lnTo>
                  <a:lnTo>
                    <a:pt x="869551" y="4458567"/>
                  </a:lnTo>
                  <a:cubicBezTo>
                    <a:pt x="859680" y="4481598"/>
                    <a:pt x="837078" y="4497620"/>
                    <a:pt x="810757" y="4497620"/>
                  </a:cubicBezTo>
                  <a:cubicBezTo>
                    <a:pt x="775661" y="4497620"/>
                    <a:pt x="746669" y="4469137"/>
                    <a:pt x="746669" y="4433533"/>
                  </a:cubicBezTo>
                  <a:cubicBezTo>
                    <a:pt x="746669" y="4398438"/>
                    <a:pt x="775153" y="4369446"/>
                    <a:pt x="810757" y="4369446"/>
                  </a:cubicBezTo>
                  <a:cubicBezTo>
                    <a:pt x="837078" y="4369446"/>
                    <a:pt x="859966" y="4385468"/>
                    <a:pt x="869765" y="4408499"/>
                  </a:cubicBezTo>
                  <a:lnTo>
                    <a:pt x="870510" y="4412171"/>
                  </a:lnTo>
                  <a:lnTo>
                    <a:pt x="2373266" y="4412171"/>
                  </a:lnTo>
                  <a:lnTo>
                    <a:pt x="2664712" y="4120726"/>
                  </a:lnTo>
                  <a:lnTo>
                    <a:pt x="3813829" y="4120726"/>
                  </a:lnTo>
                  <a:lnTo>
                    <a:pt x="3891526" y="4120726"/>
                  </a:lnTo>
                  <a:lnTo>
                    <a:pt x="5040643" y="4120726"/>
                  </a:lnTo>
                  <a:lnTo>
                    <a:pt x="5332089" y="4412171"/>
                  </a:lnTo>
                  <a:lnTo>
                    <a:pt x="6834845" y="4412171"/>
                  </a:lnTo>
                  <a:lnTo>
                    <a:pt x="6835590" y="4408499"/>
                  </a:lnTo>
                  <a:cubicBezTo>
                    <a:pt x="6845389" y="4385468"/>
                    <a:pt x="6868277" y="4369446"/>
                    <a:pt x="6894598" y="4369446"/>
                  </a:cubicBezTo>
                  <a:cubicBezTo>
                    <a:pt x="6930202" y="4369446"/>
                    <a:pt x="6958686" y="4398438"/>
                    <a:pt x="6958686" y="4433533"/>
                  </a:cubicBezTo>
                  <a:cubicBezTo>
                    <a:pt x="6958686" y="4469137"/>
                    <a:pt x="6929694" y="4497620"/>
                    <a:pt x="6894598" y="4497620"/>
                  </a:cubicBezTo>
                  <a:close/>
                  <a:moveTo>
                    <a:pt x="4994867" y="4769552"/>
                  </a:moveTo>
                  <a:cubicBezTo>
                    <a:pt x="4977319" y="4769552"/>
                    <a:pt x="4961297" y="4762431"/>
                    <a:pt x="4949662" y="4750860"/>
                  </a:cubicBezTo>
                  <a:lnTo>
                    <a:pt x="4939454" y="4726320"/>
                  </a:lnTo>
                  <a:lnTo>
                    <a:pt x="3891526" y="4726320"/>
                  </a:lnTo>
                  <a:lnTo>
                    <a:pt x="3813829" y="4726320"/>
                  </a:lnTo>
                  <a:lnTo>
                    <a:pt x="2765901" y="4726320"/>
                  </a:lnTo>
                  <a:lnTo>
                    <a:pt x="2755693" y="4750860"/>
                  </a:lnTo>
                  <a:cubicBezTo>
                    <a:pt x="2744058" y="4762431"/>
                    <a:pt x="2728036" y="4769552"/>
                    <a:pt x="2710488" y="4769552"/>
                  </a:cubicBezTo>
                  <a:cubicBezTo>
                    <a:pt x="2674884" y="4769552"/>
                    <a:pt x="2646401" y="4740561"/>
                    <a:pt x="2646401" y="4705466"/>
                  </a:cubicBezTo>
                  <a:cubicBezTo>
                    <a:pt x="2646401" y="4669862"/>
                    <a:pt x="2675393" y="4641379"/>
                    <a:pt x="2710488" y="4641379"/>
                  </a:cubicBezTo>
                  <a:cubicBezTo>
                    <a:pt x="2728036" y="4641379"/>
                    <a:pt x="2743931" y="4648500"/>
                    <a:pt x="2755503" y="4660071"/>
                  </a:cubicBezTo>
                  <a:lnTo>
                    <a:pt x="2765386" y="4683595"/>
                  </a:lnTo>
                  <a:lnTo>
                    <a:pt x="3813829" y="4683595"/>
                  </a:lnTo>
                  <a:lnTo>
                    <a:pt x="3891526" y="4683595"/>
                  </a:lnTo>
                  <a:lnTo>
                    <a:pt x="4939969" y="4683595"/>
                  </a:lnTo>
                  <a:lnTo>
                    <a:pt x="4949852" y="4660071"/>
                  </a:lnTo>
                  <a:cubicBezTo>
                    <a:pt x="4961424" y="4648500"/>
                    <a:pt x="4977319" y="4641379"/>
                    <a:pt x="4994867" y="4641379"/>
                  </a:cubicBezTo>
                  <a:cubicBezTo>
                    <a:pt x="5029962" y="4641379"/>
                    <a:pt x="5058954" y="4669862"/>
                    <a:pt x="5058954" y="4705466"/>
                  </a:cubicBezTo>
                  <a:cubicBezTo>
                    <a:pt x="5058954" y="4740561"/>
                    <a:pt x="5030471" y="4769552"/>
                    <a:pt x="4994867" y="4769552"/>
                  </a:cubicBezTo>
                  <a:close/>
                  <a:moveTo>
                    <a:pt x="1394155" y="4945538"/>
                  </a:moveTo>
                  <a:cubicBezTo>
                    <a:pt x="1358760" y="4945538"/>
                    <a:pt x="1330067" y="4916844"/>
                    <a:pt x="1330067" y="4881450"/>
                  </a:cubicBezTo>
                  <a:cubicBezTo>
                    <a:pt x="1330067" y="4846056"/>
                    <a:pt x="1358759" y="4817363"/>
                    <a:pt x="1394155" y="4817363"/>
                  </a:cubicBezTo>
                  <a:cubicBezTo>
                    <a:pt x="1411852" y="4817363"/>
                    <a:pt x="1427873" y="4824537"/>
                    <a:pt x="1439471" y="4836134"/>
                  </a:cubicBezTo>
                  <a:lnTo>
                    <a:pt x="1449393" y="4860087"/>
                  </a:lnTo>
                  <a:lnTo>
                    <a:pt x="2252722" y="4860087"/>
                  </a:lnTo>
                  <a:lnTo>
                    <a:pt x="2252722" y="4902813"/>
                  </a:lnTo>
                  <a:lnTo>
                    <a:pt x="1449394" y="4902813"/>
                  </a:lnTo>
                  <a:lnTo>
                    <a:pt x="1439472" y="4926767"/>
                  </a:lnTo>
                  <a:cubicBezTo>
                    <a:pt x="1427874" y="4938365"/>
                    <a:pt x="1411853" y="4945538"/>
                    <a:pt x="1394155" y="4945538"/>
                  </a:cubicBezTo>
                  <a:close/>
                  <a:moveTo>
                    <a:pt x="6311200" y="4945538"/>
                  </a:moveTo>
                  <a:cubicBezTo>
                    <a:pt x="6293502" y="4945538"/>
                    <a:pt x="6277481" y="4938365"/>
                    <a:pt x="6265883" y="4926767"/>
                  </a:cubicBezTo>
                  <a:lnTo>
                    <a:pt x="6255961" y="4902813"/>
                  </a:lnTo>
                  <a:lnTo>
                    <a:pt x="5452633" y="4902813"/>
                  </a:lnTo>
                  <a:lnTo>
                    <a:pt x="5452633" y="4860087"/>
                  </a:lnTo>
                  <a:lnTo>
                    <a:pt x="6255962" y="4860087"/>
                  </a:lnTo>
                  <a:lnTo>
                    <a:pt x="6265884" y="4836134"/>
                  </a:lnTo>
                  <a:cubicBezTo>
                    <a:pt x="6277482" y="4824537"/>
                    <a:pt x="6293503" y="4817363"/>
                    <a:pt x="6311200" y="4817363"/>
                  </a:cubicBezTo>
                  <a:cubicBezTo>
                    <a:pt x="6346596" y="4817363"/>
                    <a:pt x="6375288" y="4846056"/>
                    <a:pt x="6375288" y="4881450"/>
                  </a:cubicBezTo>
                  <a:cubicBezTo>
                    <a:pt x="6375288" y="4916844"/>
                    <a:pt x="6346595" y="4945538"/>
                    <a:pt x="6311200" y="4945538"/>
                  </a:cubicBezTo>
                  <a:close/>
                  <a:moveTo>
                    <a:pt x="5040643" y="4970460"/>
                  </a:moveTo>
                  <a:lnTo>
                    <a:pt x="3891526" y="4970460"/>
                  </a:lnTo>
                  <a:lnTo>
                    <a:pt x="3813829" y="4970460"/>
                  </a:lnTo>
                  <a:lnTo>
                    <a:pt x="2664712" y="4970460"/>
                  </a:lnTo>
                  <a:lnTo>
                    <a:pt x="2373266" y="4679017"/>
                  </a:lnTo>
                  <a:lnTo>
                    <a:pt x="865957" y="4679017"/>
                  </a:lnTo>
                  <a:lnTo>
                    <a:pt x="855961" y="4703050"/>
                  </a:lnTo>
                  <a:cubicBezTo>
                    <a:pt x="844326" y="4714621"/>
                    <a:pt x="828305" y="4721742"/>
                    <a:pt x="810757" y="4721742"/>
                  </a:cubicBezTo>
                  <a:cubicBezTo>
                    <a:pt x="775153" y="4721742"/>
                    <a:pt x="746669" y="4692750"/>
                    <a:pt x="746669" y="4657655"/>
                  </a:cubicBezTo>
                  <a:cubicBezTo>
                    <a:pt x="746669" y="4622051"/>
                    <a:pt x="775661" y="4593568"/>
                    <a:pt x="810757" y="4593568"/>
                  </a:cubicBezTo>
                  <a:cubicBezTo>
                    <a:pt x="828305" y="4593568"/>
                    <a:pt x="844199" y="4600689"/>
                    <a:pt x="855770" y="4612260"/>
                  </a:cubicBezTo>
                  <a:lnTo>
                    <a:pt x="865868" y="4636293"/>
                  </a:lnTo>
                  <a:lnTo>
                    <a:pt x="2390560" y="4636293"/>
                  </a:lnTo>
                  <a:lnTo>
                    <a:pt x="2682513" y="4928245"/>
                  </a:lnTo>
                  <a:lnTo>
                    <a:pt x="3813829" y="4928245"/>
                  </a:lnTo>
                  <a:lnTo>
                    <a:pt x="3891526" y="4928245"/>
                  </a:lnTo>
                  <a:lnTo>
                    <a:pt x="5022842" y="4928245"/>
                  </a:lnTo>
                  <a:lnTo>
                    <a:pt x="5314795" y="4636293"/>
                  </a:lnTo>
                  <a:lnTo>
                    <a:pt x="6839487" y="4636293"/>
                  </a:lnTo>
                  <a:lnTo>
                    <a:pt x="6849585" y="4612260"/>
                  </a:lnTo>
                  <a:cubicBezTo>
                    <a:pt x="6861156" y="4600689"/>
                    <a:pt x="6877050" y="4593568"/>
                    <a:pt x="6894598" y="4593568"/>
                  </a:cubicBezTo>
                  <a:cubicBezTo>
                    <a:pt x="6929694" y="4593568"/>
                    <a:pt x="6958686" y="4622051"/>
                    <a:pt x="6958686" y="4657655"/>
                  </a:cubicBezTo>
                  <a:cubicBezTo>
                    <a:pt x="6958686" y="4692750"/>
                    <a:pt x="6930202" y="4721742"/>
                    <a:pt x="6894598" y="4721742"/>
                  </a:cubicBezTo>
                  <a:cubicBezTo>
                    <a:pt x="6877050" y="4721742"/>
                    <a:pt x="6861029" y="4714621"/>
                    <a:pt x="6849394" y="4703050"/>
                  </a:cubicBezTo>
                  <a:lnTo>
                    <a:pt x="6839398" y="4679017"/>
                  </a:lnTo>
                  <a:lnTo>
                    <a:pt x="5332089" y="4679017"/>
                  </a:lnTo>
                  <a:close/>
                  <a:moveTo>
                    <a:pt x="4665783" y="5294966"/>
                  </a:moveTo>
                  <a:cubicBezTo>
                    <a:pt x="4647981" y="5294966"/>
                    <a:pt x="4631959" y="5287845"/>
                    <a:pt x="4620388" y="5276274"/>
                  </a:cubicBezTo>
                  <a:lnTo>
                    <a:pt x="4610492" y="5252240"/>
                  </a:lnTo>
                  <a:lnTo>
                    <a:pt x="3891526" y="5252240"/>
                  </a:lnTo>
                  <a:lnTo>
                    <a:pt x="3813829" y="5252240"/>
                  </a:lnTo>
                  <a:lnTo>
                    <a:pt x="3094863" y="5252240"/>
                  </a:lnTo>
                  <a:lnTo>
                    <a:pt x="3084967" y="5276274"/>
                  </a:lnTo>
                  <a:cubicBezTo>
                    <a:pt x="3073396" y="5287845"/>
                    <a:pt x="3057374" y="5294966"/>
                    <a:pt x="3039572" y="5294966"/>
                  </a:cubicBezTo>
                  <a:cubicBezTo>
                    <a:pt x="3003968" y="5294966"/>
                    <a:pt x="2975485" y="5265974"/>
                    <a:pt x="2975485" y="5230879"/>
                  </a:cubicBezTo>
                  <a:cubicBezTo>
                    <a:pt x="2975485" y="5195275"/>
                    <a:pt x="3004477" y="5166791"/>
                    <a:pt x="3039572" y="5166791"/>
                  </a:cubicBezTo>
                  <a:cubicBezTo>
                    <a:pt x="3057120" y="5166791"/>
                    <a:pt x="3073015" y="5174040"/>
                    <a:pt x="3084586" y="5185674"/>
                  </a:cubicBezTo>
                  <a:lnTo>
                    <a:pt x="3094645" y="5209515"/>
                  </a:lnTo>
                  <a:lnTo>
                    <a:pt x="3813829" y="5209515"/>
                  </a:lnTo>
                  <a:lnTo>
                    <a:pt x="3891526" y="5209515"/>
                  </a:lnTo>
                  <a:lnTo>
                    <a:pt x="4610710" y="5209515"/>
                  </a:lnTo>
                  <a:lnTo>
                    <a:pt x="4620769" y="5185674"/>
                  </a:lnTo>
                  <a:cubicBezTo>
                    <a:pt x="4632340" y="5174040"/>
                    <a:pt x="4648235" y="5166791"/>
                    <a:pt x="4665783" y="5166791"/>
                  </a:cubicBezTo>
                  <a:cubicBezTo>
                    <a:pt x="4700878" y="5166791"/>
                    <a:pt x="4729870" y="5195275"/>
                    <a:pt x="4729870" y="5230879"/>
                  </a:cubicBezTo>
                  <a:cubicBezTo>
                    <a:pt x="4729870" y="5265974"/>
                    <a:pt x="4701387" y="5294966"/>
                    <a:pt x="4665783" y="5294966"/>
                  </a:cubicBezTo>
                  <a:close/>
                  <a:moveTo>
                    <a:pt x="4748690" y="5491296"/>
                  </a:moveTo>
                  <a:lnTo>
                    <a:pt x="3891526" y="5491296"/>
                  </a:lnTo>
                  <a:lnTo>
                    <a:pt x="3813829" y="5491296"/>
                  </a:lnTo>
                  <a:lnTo>
                    <a:pt x="2956665" y="5491296"/>
                  </a:lnTo>
                  <a:lnTo>
                    <a:pt x="2648436" y="5183576"/>
                  </a:lnTo>
                  <a:lnTo>
                    <a:pt x="992337" y="5183576"/>
                  </a:lnTo>
                  <a:lnTo>
                    <a:pt x="868719" y="5059583"/>
                  </a:lnTo>
                  <a:lnTo>
                    <a:pt x="865387" y="5061791"/>
                  </a:lnTo>
                  <a:cubicBezTo>
                    <a:pt x="842260" y="5071137"/>
                    <a:pt x="814699" y="5066464"/>
                    <a:pt x="796006" y="5047771"/>
                  </a:cubicBezTo>
                  <a:cubicBezTo>
                    <a:pt x="771084" y="5022848"/>
                    <a:pt x="771084" y="4982159"/>
                    <a:pt x="796006" y="4957235"/>
                  </a:cubicBezTo>
                  <a:cubicBezTo>
                    <a:pt x="820930" y="4932312"/>
                    <a:pt x="861620" y="4932312"/>
                    <a:pt x="886542" y="4957235"/>
                  </a:cubicBezTo>
                  <a:cubicBezTo>
                    <a:pt x="899004" y="4969697"/>
                    <a:pt x="905235" y="4986100"/>
                    <a:pt x="905235" y="5002503"/>
                  </a:cubicBezTo>
                  <a:lnTo>
                    <a:pt x="895461" y="5026173"/>
                  </a:lnTo>
                  <a:lnTo>
                    <a:pt x="1010140" y="5140851"/>
                  </a:lnTo>
                  <a:lnTo>
                    <a:pt x="2666237" y="5140851"/>
                  </a:lnTo>
                  <a:lnTo>
                    <a:pt x="2973958" y="5448571"/>
                  </a:lnTo>
                  <a:lnTo>
                    <a:pt x="3813829" y="5448571"/>
                  </a:lnTo>
                  <a:lnTo>
                    <a:pt x="3891526" y="5448571"/>
                  </a:lnTo>
                  <a:lnTo>
                    <a:pt x="4731397" y="5448571"/>
                  </a:lnTo>
                  <a:lnTo>
                    <a:pt x="5039118" y="5140851"/>
                  </a:lnTo>
                  <a:lnTo>
                    <a:pt x="6695215" y="5140851"/>
                  </a:lnTo>
                  <a:lnTo>
                    <a:pt x="6809894" y="5026173"/>
                  </a:lnTo>
                  <a:lnTo>
                    <a:pt x="6800120" y="5002503"/>
                  </a:lnTo>
                  <a:cubicBezTo>
                    <a:pt x="6800120" y="4986100"/>
                    <a:pt x="6806351" y="4969697"/>
                    <a:pt x="6818813" y="4957235"/>
                  </a:cubicBezTo>
                  <a:cubicBezTo>
                    <a:pt x="6843735" y="4932312"/>
                    <a:pt x="6884425" y="4932312"/>
                    <a:pt x="6909349" y="4957235"/>
                  </a:cubicBezTo>
                  <a:cubicBezTo>
                    <a:pt x="6934271" y="4982159"/>
                    <a:pt x="6934271" y="5022848"/>
                    <a:pt x="6909349" y="5047771"/>
                  </a:cubicBezTo>
                  <a:cubicBezTo>
                    <a:pt x="6890656" y="5066464"/>
                    <a:pt x="6863095" y="5071137"/>
                    <a:pt x="6839968" y="5061791"/>
                  </a:cubicBezTo>
                  <a:lnTo>
                    <a:pt x="6836636" y="5059583"/>
                  </a:lnTo>
                  <a:lnTo>
                    <a:pt x="6713018" y="5183576"/>
                  </a:lnTo>
                  <a:lnTo>
                    <a:pt x="5056919" y="5183576"/>
                  </a:lnTo>
                  <a:close/>
                  <a:moveTo>
                    <a:pt x="4742079" y="5730351"/>
                  </a:moveTo>
                  <a:lnTo>
                    <a:pt x="3891526" y="5730351"/>
                  </a:lnTo>
                  <a:lnTo>
                    <a:pt x="3813829" y="5730351"/>
                  </a:lnTo>
                  <a:lnTo>
                    <a:pt x="2963276" y="5730351"/>
                  </a:lnTo>
                  <a:lnTo>
                    <a:pt x="2610287" y="5377871"/>
                  </a:lnTo>
                  <a:lnTo>
                    <a:pt x="738021" y="5377871"/>
                  </a:lnTo>
                  <a:lnTo>
                    <a:pt x="588474" y="5227932"/>
                  </a:lnTo>
                  <a:lnTo>
                    <a:pt x="585131" y="5230147"/>
                  </a:lnTo>
                  <a:cubicBezTo>
                    <a:pt x="562004" y="5239493"/>
                    <a:pt x="534442" y="5234820"/>
                    <a:pt x="515750" y="5216127"/>
                  </a:cubicBezTo>
                  <a:cubicBezTo>
                    <a:pt x="490828" y="5191204"/>
                    <a:pt x="490828" y="5150515"/>
                    <a:pt x="515750" y="5125591"/>
                  </a:cubicBezTo>
                  <a:cubicBezTo>
                    <a:pt x="540673" y="5100668"/>
                    <a:pt x="581364" y="5100668"/>
                    <a:pt x="606288" y="5125591"/>
                  </a:cubicBezTo>
                  <a:cubicBezTo>
                    <a:pt x="618749" y="5138053"/>
                    <a:pt x="624979" y="5154456"/>
                    <a:pt x="624979" y="5170859"/>
                  </a:cubicBezTo>
                  <a:lnTo>
                    <a:pt x="615172" y="5194610"/>
                  </a:lnTo>
                  <a:lnTo>
                    <a:pt x="755314" y="5335147"/>
                  </a:lnTo>
                  <a:lnTo>
                    <a:pt x="2628089" y="5335147"/>
                  </a:lnTo>
                  <a:lnTo>
                    <a:pt x="2981079" y="5688136"/>
                  </a:lnTo>
                  <a:lnTo>
                    <a:pt x="3813829" y="5688136"/>
                  </a:lnTo>
                  <a:lnTo>
                    <a:pt x="3891526" y="5688136"/>
                  </a:lnTo>
                  <a:lnTo>
                    <a:pt x="4724276" y="5688136"/>
                  </a:lnTo>
                  <a:lnTo>
                    <a:pt x="5077266" y="5335147"/>
                  </a:lnTo>
                  <a:lnTo>
                    <a:pt x="6950041" y="5335147"/>
                  </a:lnTo>
                  <a:lnTo>
                    <a:pt x="7090183" y="5194610"/>
                  </a:lnTo>
                  <a:lnTo>
                    <a:pt x="7080376" y="5170859"/>
                  </a:lnTo>
                  <a:cubicBezTo>
                    <a:pt x="7080376" y="5154456"/>
                    <a:pt x="7086606" y="5138053"/>
                    <a:pt x="7099067" y="5125591"/>
                  </a:cubicBezTo>
                  <a:cubicBezTo>
                    <a:pt x="7123991" y="5100668"/>
                    <a:pt x="7164682" y="5100668"/>
                    <a:pt x="7189605" y="5125591"/>
                  </a:cubicBezTo>
                  <a:cubicBezTo>
                    <a:pt x="7214527" y="5150515"/>
                    <a:pt x="7214527" y="5191204"/>
                    <a:pt x="7189605" y="5216127"/>
                  </a:cubicBezTo>
                  <a:cubicBezTo>
                    <a:pt x="7170913" y="5234820"/>
                    <a:pt x="7143351" y="5239493"/>
                    <a:pt x="7120224" y="5230147"/>
                  </a:cubicBezTo>
                  <a:lnTo>
                    <a:pt x="7116881" y="5227932"/>
                  </a:lnTo>
                  <a:lnTo>
                    <a:pt x="6967334" y="5377871"/>
                  </a:lnTo>
                  <a:lnTo>
                    <a:pt x="5095068" y="5377871"/>
                  </a:lnTo>
                  <a:close/>
                  <a:moveTo>
                    <a:pt x="4918573" y="5933802"/>
                  </a:moveTo>
                  <a:lnTo>
                    <a:pt x="3891526" y="5933802"/>
                  </a:lnTo>
                  <a:lnTo>
                    <a:pt x="3813829" y="5933802"/>
                  </a:lnTo>
                  <a:lnTo>
                    <a:pt x="2786782" y="5933802"/>
                  </a:lnTo>
                  <a:lnTo>
                    <a:pt x="2454647" y="5601669"/>
                  </a:lnTo>
                  <a:lnTo>
                    <a:pt x="769048" y="5601669"/>
                  </a:lnTo>
                  <a:lnTo>
                    <a:pt x="557582" y="5813132"/>
                  </a:lnTo>
                  <a:lnTo>
                    <a:pt x="567504" y="5837162"/>
                  </a:lnTo>
                  <a:cubicBezTo>
                    <a:pt x="567504" y="5853566"/>
                    <a:pt x="561274" y="5869969"/>
                    <a:pt x="548813" y="5882430"/>
                  </a:cubicBezTo>
                  <a:cubicBezTo>
                    <a:pt x="523889" y="5907354"/>
                    <a:pt x="483198" y="5907354"/>
                    <a:pt x="458275" y="5882430"/>
                  </a:cubicBezTo>
                  <a:cubicBezTo>
                    <a:pt x="433354" y="5857508"/>
                    <a:pt x="433354" y="5816818"/>
                    <a:pt x="458275" y="5791894"/>
                  </a:cubicBezTo>
                  <a:cubicBezTo>
                    <a:pt x="476967" y="5773203"/>
                    <a:pt x="504529" y="5768530"/>
                    <a:pt x="527656" y="5777875"/>
                  </a:cubicBezTo>
                  <a:lnTo>
                    <a:pt x="530712" y="5779899"/>
                  </a:lnTo>
                  <a:lnTo>
                    <a:pt x="751246" y="5558943"/>
                  </a:lnTo>
                  <a:lnTo>
                    <a:pt x="2471940" y="5558943"/>
                  </a:lnTo>
                  <a:lnTo>
                    <a:pt x="2804585" y="5891585"/>
                  </a:lnTo>
                  <a:lnTo>
                    <a:pt x="3813829" y="5891585"/>
                  </a:lnTo>
                  <a:lnTo>
                    <a:pt x="3891526" y="5891585"/>
                  </a:lnTo>
                  <a:lnTo>
                    <a:pt x="4900770" y="5891585"/>
                  </a:lnTo>
                  <a:lnTo>
                    <a:pt x="5233415" y="5558943"/>
                  </a:lnTo>
                  <a:lnTo>
                    <a:pt x="6954109" y="5558943"/>
                  </a:lnTo>
                  <a:lnTo>
                    <a:pt x="7174643" y="5779899"/>
                  </a:lnTo>
                  <a:lnTo>
                    <a:pt x="7177699" y="5777875"/>
                  </a:lnTo>
                  <a:cubicBezTo>
                    <a:pt x="7200826" y="5768530"/>
                    <a:pt x="7228388" y="5773203"/>
                    <a:pt x="7247080" y="5791894"/>
                  </a:cubicBezTo>
                  <a:cubicBezTo>
                    <a:pt x="7272001" y="5816818"/>
                    <a:pt x="7272001" y="5857508"/>
                    <a:pt x="7247080" y="5882430"/>
                  </a:cubicBezTo>
                  <a:cubicBezTo>
                    <a:pt x="7222157" y="5907354"/>
                    <a:pt x="7181466" y="5907354"/>
                    <a:pt x="7156542" y="5882430"/>
                  </a:cubicBezTo>
                  <a:cubicBezTo>
                    <a:pt x="7144081" y="5869969"/>
                    <a:pt x="7137851" y="5853566"/>
                    <a:pt x="7137851" y="5837162"/>
                  </a:cubicBezTo>
                  <a:lnTo>
                    <a:pt x="7147773" y="5813132"/>
                  </a:lnTo>
                  <a:lnTo>
                    <a:pt x="6936307" y="5601669"/>
                  </a:lnTo>
                  <a:lnTo>
                    <a:pt x="5250708" y="5601669"/>
                  </a:lnTo>
                  <a:close/>
                  <a:moveTo>
                    <a:pt x="64088" y="6072150"/>
                  </a:moveTo>
                  <a:cubicBezTo>
                    <a:pt x="28484" y="6072150"/>
                    <a:pt x="0" y="6043158"/>
                    <a:pt x="0" y="6008063"/>
                  </a:cubicBezTo>
                  <a:cubicBezTo>
                    <a:pt x="0" y="5972459"/>
                    <a:pt x="28993" y="5943976"/>
                    <a:pt x="64088" y="5943976"/>
                  </a:cubicBezTo>
                  <a:cubicBezTo>
                    <a:pt x="81890" y="5943976"/>
                    <a:pt x="97912" y="5951097"/>
                    <a:pt x="109483" y="5962668"/>
                  </a:cubicBezTo>
                  <a:lnTo>
                    <a:pt x="119379" y="5986700"/>
                  </a:lnTo>
                  <a:lnTo>
                    <a:pt x="724290" y="5986700"/>
                  </a:lnTo>
                  <a:lnTo>
                    <a:pt x="982165" y="5728825"/>
                  </a:lnTo>
                  <a:lnTo>
                    <a:pt x="2483639" y="5728825"/>
                  </a:lnTo>
                  <a:lnTo>
                    <a:pt x="2483639" y="5771041"/>
                  </a:lnTo>
                  <a:lnTo>
                    <a:pt x="999967" y="5771041"/>
                  </a:lnTo>
                  <a:lnTo>
                    <a:pt x="742091" y="6028916"/>
                  </a:lnTo>
                  <a:lnTo>
                    <a:pt x="119501" y="6028916"/>
                  </a:lnTo>
                  <a:lnTo>
                    <a:pt x="109292" y="6053458"/>
                  </a:lnTo>
                  <a:cubicBezTo>
                    <a:pt x="97657" y="6065029"/>
                    <a:pt x="81635" y="6072150"/>
                    <a:pt x="64088" y="6072150"/>
                  </a:cubicBezTo>
                  <a:close/>
                  <a:moveTo>
                    <a:pt x="7641267" y="6072150"/>
                  </a:moveTo>
                  <a:cubicBezTo>
                    <a:pt x="7623720" y="6072150"/>
                    <a:pt x="7607698" y="6065029"/>
                    <a:pt x="7596063" y="6053458"/>
                  </a:cubicBezTo>
                  <a:lnTo>
                    <a:pt x="7585854" y="6028916"/>
                  </a:lnTo>
                  <a:lnTo>
                    <a:pt x="6963264" y="6028916"/>
                  </a:lnTo>
                  <a:lnTo>
                    <a:pt x="6705388" y="5771041"/>
                  </a:lnTo>
                  <a:lnTo>
                    <a:pt x="5221716" y="5771041"/>
                  </a:lnTo>
                  <a:lnTo>
                    <a:pt x="5221716" y="5728825"/>
                  </a:lnTo>
                  <a:lnTo>
                    <a:pt x="6723190" y="5728825"/>
                  </a:lnTo>
                  <a:lnTo>
                    <a:pt x="6981065" y="5986700"/>
                  </a:lnTo>
                  <a:lnTo>
                    <a:pt x="7585976" y="5986700"/>
                  </a:lnTo>
                  <a:lnTo>
                    <a:pt x="7595872" y="5962668"/>
                  </a:lnTo>
                  <a:cubicBezTo>
                    <a:pt x="7607443" y="5951097"/>
                    <a:pt x="7623465" y="5943976"/>
                    <a:pt x="7641267" y="5943976"/>
                  </a:cubicBezTo>
                  <a:cubicBezTo>
                    <a:pt x="7676362" y="5943976"/>
                    <a:pt x="7705355" y="5972459"/>
                    <a:pt x="7705355" y="6008063"/>
                  </a:cubicBezTo>
                  <a:cubicBezTo>
                    <a:pt x="7705355" y="6043158"/>
                    <a:pt x="7676871" y="6072150"/>
                    <a:pt x="7641267" y="6072150"/>
                  </a:cubicBezTo>
                  <a:close/>
                  <a:moveTo>
                    <a:pt x="4655611" y="6146410"/>
                  </a:moveTo>
                  <a:cubicBezTo>
                    <a:pt x="4628908" y="6146410"/>
                    <a:pt x="4606211" y="6130388"/>
                    <a:pt x="4596531" y="6107357"/>
                  </a:cubicBezTo>
                  <a:lnTo>
                    <a:pt x="4595796" y="6103685"/>
                  </a:lnTo>
                  <a:lnTo>
                    <a:pt x="3891526" y="6103685"/>
                  </a:lnTo>
                  <a:lnTo>
                    <a:pt x="3813829" y="6103685"/>
                  </a:lnTo>
                  <a:lnTo>
                    <a:pt x="3109559" y="6103685"/>
                  </a:lnTo>
                  <a:lnTo>
                    <a:pt x="3108824" y="6107357"/>
                  </a:lnTo>
                  <a:cubicBezTo>
                    <a:pt x="3099144" y="6130388"/>
                    <a:pt x="3076447" y="6146410"/>
                    <a:pt x="3049744" y="6146410"/>
                  </a:cubicBezTo>
                  <a:cubicBezTo>
                    <a:pt x="3014140" y="6146410"/>
                    <a:pt x="2985657" y="6117417"/>
                    <a:pt x="2985657" y="6082323"/>
                  </a:cubicBezTo>
                  <a:cubicBezTo>
                    <a:pt x="2985657" y="6046719"/>
                    <a:pt x="3014649" y="6018235"/>
                    <a:pt x="3049744" y="6018235"/>
                  </a:cubicBezTo>
                  <a:cubicBezTo>
                    <a:pt x="3076066" y="6018235"/>
                    <a:pt x="3098668" y="6034544"/>
                    <a:pt x="3108538" y="6057503"/>
                  </a:cubicBezTo>
                  <a:lnTo>
                    <a:pt x="3109275" y="6060960"/>
                  </a:lnTo>
                  <a:lnTo>
                    <a:pt x="3813829" y="6060960"/>
                  </a:lnTo>
                  <a:lnTo>
                    <a:pt x="3891526" y="6060960"/>
                  </a:lnTo>
                  <a:lnTo>
                    <a:pt x="4596080" y="6060960"/>
                  </a:lnTo>
                  <a:lnTo>
                    <a:pt x="4596817" y="6057503"/>
                  </a:lnTo>
                  <a:cubicBezTo>
                    <a:pt x="4606687" y="6034544"/>
                    <a:pt x="4629289" y="6018235"/>
                    <a:pt x="4655611" y="6018235"/>
                  </a:cubicBezTo>
                  <a:cubicBezTo>
                    <a:pt x="4690706" y="6018235"/>
                    <a:pt x="4719698" y="6046719"/>
                    <a:pt x="4719698" y="6082323"/>
                  </a:cubicBezTo>
                  <a:cubicBezTo>
                    <a:pt x="4719698" y="6117417"/>
                    <a:pt x="4691215" y="6146410"/>
                    <a:pt x="4655611" y="6146410"/>
                  </a:cubicBezTo>
                  <a:close/>
                  <a:moveTo>
                    <a:pt x="4823459" y="6280179"/>
                  </a:moveTo>
                  <a:lnTo>
                    <a:pt x="3891526" y="6280179"/>
                  </a:lnTo>
                  <a:lnTo>
                    <a:pt x="3813829" y="6280179"/>
                  </a:lnTo>
                  <a:lnTo>
                    <a:pt x="2881896" y="6280179"/>
                  </a:lnTo>
                  <a:lnTo>
                    <a:pt x="2586892" y="5984666"/>
                  </a:lnTo>
                  <a:lnTo>
                    <a:pt x="1331941" y="5984666"/>
                  </a:lnTo>
                  <a:lnTo>
                    <a:pt x="1331093" y="5988846"/>
                  </a:lnTo>
                  <a:cubicBezTo>
                    <a:pt x="1321294" y="6011877"/>
                    <a:pt x="1298405" y="6027899"/>
                    <a:pt x="1272084" y="6027899"/>
                  </a:cubicBezTo>
                  <a:cubicBezTo>
                    <a:pt x="1236480" y="6027899"/>
                    <a:pt x="1207996" y="5998907"/>
                    <a:pt x="1207996" y="5963812"/>
                  </a:cubicBezTo>
                  <a:cubicBezTo>
                    <a:pt x="1207996" y="5928208"/>
                    <a:pt x="1236989" y="5899725"/>
                    <a:pt x="1272084" y="5899725"/>
                  </a:cubicBezTo>
                  <a:cubicBezTo>
                    <a:pt x="1298405" y="5899725"/>
                    <a:pt x="1321007" y="5915746"/>
                    <a:pt x="1330879" y="5938777"/>
                  </a:cubicBezTo>
                  <a:lnTo>
                    <a:pt x="1331655" y="5942450"/>
                  </a:lnTo>
                  <a:lnTo>
                    <a:pt x="2604185" y="5942450"/>
                  </a:lnTo>
                  <a:lnTo>
                    <a:pt x="2899699" y="6237454"/>
                  </a:lnTo>
                  <a:lnTo>
                    <a:pt x="3813829" y="6237454"/>
                  </a:lnTo>
                  <a:lnTo>
                    <a:pt x="3891526" y="6237454"/>
                  </a:lnTo>
                  <a:lnTo>
                    <a:pt x="4805656" y="6237454"/>
                  </a:lnTo>
                  <a:lnTo>
                    <a:pt x="5101170" y="5942450"/>
                  </a:lnTo>
                  <a:lnTo>
                    <a:pt x="6373700" y="5942450"/>
                  </a:lnTo>
                  <a:lnTo>
                    <a:pt x="6374476" y="5938777"/>
                  </a:lnTo>
                  <a:cubicBezTo>
                    <a:pt x="6384348" y="5915746"/>
                    <a:pt x="6406950" y="5899725"/>
                    <a:pt x="6433271" y="5899725"/>
                  </a:cubicBezTo>
                  <a:cubicBezTo>
                    <a:pt x="6468366" y="5899725"/>
                    <a:pt x="6497359" y="5928208"/>
                    <a:pt x="6497359" y="5963812"/>
                  </a:cubicBezTo>
                  <a:cubicBezTo>
                    <a:pt x="6497359" y="5998907"/>
                    <a:pt x="6468875" y="6027899"/>
                    <a:pt x="6433271" y="6027899"/>
                  </a:cubicBezTo>
                  <a:cubicBezTo>
                    <a:pt x="6406950" y="6027899"/>
                    <a:pt x="6384061" y="6011877"/>
                    <a:pt x="6374262" y="5988846"/>
                  </a:cubicBezTo>
                  <a:lnTo>
                    <a:pt x="6373414" y="5984666"/>
                  </a:lnTo>
                  <a:lnTo>
                    <a:pt x="5118463" y="5984666"/>
                  </a:lnTo>
                  <a:close/>
                  <a:moveTo>
                    <a:pt x="4931798" y="6473457"/>
                  </a:moveTo>
                  <a:lnTo>
                    <a:pt x="3891526" y="6473457"/>
                  </a:lnTo>
                  <a:lnTo>
                    <a:pt x="3813829" y="6473457"/>
                  </a:lnTo>
                  <a:lnTo>
                    <a:pt x="2773557" y="6473457"/>
                  </a:lnTo>
                  <a:lnTo>
                    <a:pt x="2594844" y="6295150"/>
                  </a:lnTo>
                  <a:lnTo>
                    <a:pt x="2591676" y="6297250"/>
                  </a:lnTo>
                  <a:cubicBezTo>
                    <a:pt x="2568549" y="6306596"/>
                    <a:pt x="2540988" y="6301923"/>
                    <a:pt x="2522297" y="6283230"/>
                  </a:cubicBezTo>
                  <a:cubicBezTo>
                    <a:pt x="2497373" y="6258307"/>
                    <a:pt x="2497373" y="6217618"/>
                    <a:pt x="2522297" y="6192694"/>
                  </a:cubicBezTo>
                  <a:cubicBezTo>
                    <a:pt x="2547218" y="6167772"/>
                    <a:pt x="2587909" y="6167772"/>
                    <a:pt x="2612831" y="6192694"/>
                  </a:cubicBezTo>
                  <a:cubicBezTo>
                    <a:pt x="2625293" y="6205156"/>
                    <a:pt x="2631524" y="6221432"/>
                    <a:pt x="2631524" y="6237772"/>
                  </a:cubicBezTo>
                  <a:lnTo>
                    <a:pt x="2621724" y="6261605"/>
                  </a:lnTo>
                  <a:lnTo>
                    <a:pt x="2790851" y="6430732"/>
                  </a:lnTo>
                  <a:lnTo>
                    <a:pt x="3813829" y="6430732"/>
                  </a:lnTo>
                  <a:lnTo>
                    <a:pt x="3891526" y="6430732"/>
                  </a:lnTo>
                  <a:lnTo>
                    <a:pt x="4914504" y="6430732"/>
                  </a:lnTo>
                  <a:lnTo>
                    <a:pt x="5083631" y="6261605"/>
                  </a:lnTo>
                  <a:lnTo>
                    <a:pt x="5073831" y="6237772"/>
                  </a:lnTo>
                  <a:cubicBezTo>
                    <a:pt x="5073831" y="6221432"/>
                    <a:pt x="5080062" y="6205156"/>
                    <a:pt x="5092524" y="6192694"/>
                  </a:cubicBezTo>
                  <a:cubicBezTo>
                    <a:pt x="5117446" y="6167772"/>
                    <a:pt x="5158137" y="6167772"/>
                    <a:pt x="5183058" y="6192694"/>
                  </a:cubicBezTo>
                  <a:cubicBezTo>
                    <a:pt x="5207982" y="6217618"/>
                    <a:pt x="5207982" y="6258307"/>
                    <a:pt x="5183058" y="6283230"/>
                  </a:cubicBezTo>
                  <a:cubicBezTo>
                    <a:pt x="5164367" y="6301923"/>
                    <a:pt x="5136806" y="6306596"/>
                    <a:pt x="5113679" y="6297250"/>
                  </a:cubicBezTo>
                  <a:lnTo>
                    <a:pt x="5110511" y="6295150"/>
                  </a:lnTo>
                  <a:close/>
                  <a:moveTo>
                    <a:pt x="817369" y="6517072"/>
                  </a:moveTo>
                  <a:cubicBezTo>
                    <a:pt x="800966" y="6517072"/>
                    <a:pt x="784562" y="6510842"/>
                    <a:pt x="772100" y="6498380"/>
                  </a:cubicBezTo>
                  <a:cubicBezTo>
                    <a:pt x="747179" y="6473457"/>
                    <a:pt x="747179" y="6432767"/>
                    <a:pt x="772100" y="6407844"/>
                  </a:cubicBezTo>
                  <a:cubicBezTo>
                    <a:pt x="790793" y="6388771"/>
                    <a:pt x="818355" y="6384002"/>
                    <a:pt x="841482" y="6393539"/>
                  </a:cubicBezTo>
                  <a:lnTo>
                    <a:pt x="844431" y="6395533"/>
                  </a:lnTo>
                  <a:lnTo>
                    <a:pt x="1134753" y="6105210"/>
                  </a:lnTo>
                  <a:lnTo>
                    <a:pt x="2170325" y="6105210"/>
                  </a:lnTo>
                  <a:lnTo>
                    <a:pt x="2461261" y="6396656"/>
                  </a:lnTo>
                  <a:lnTo>
                    <a:pt x="2431252" y="6426665"/>
                  </a:lnTo>
                  <a:lnTo>
                    <a:pt x="2152523" y="6147936"/>
                  </a:lnTo>
                  <a:lnTo>
                    <a:pt x="1152556" y="6147936"/>
                  </a:lnTo>
                  <a:lnTo>
                    <a:pt x="871278" y="6428770"/>
                  </a:lnTo>
                  <a:lnTo>
                    <a:pt x="881329" y="6453112"/>
                  </a:lnTo>
                  <a:cubicBezTo>
                    <a:pt x="881329" y="6469515"/>
                    <a:pt x="875099" y="6485919"/>
                    <a:pt x="862638" y="6498380"/>
                  </a:cubicBezTo>
                  <a:cubicBezTo>
                    <a:pt x="850177" y="6510842"/>
                    <a:pt x="833773" y="6517072"/>
                    <a:pt x="817369" y="6517072"/>
                  </a:cubicBezTo>
                  <a:close/>
                  <a:moveTo>
                    <a:pt x="6887986" y="6517072"/>
                  </a:moveTo>
                  <a:cubicBezTo>
                    <a:pt x="6871582" y="6517072"/>
                    <a:pt x="6855178" y="6510842"/>
                    <a:pt x="6842717" y="6498380"/>
                  </a:cubicBezTo>
                  <a:cubicBezTo>
                    <a:pt x="6830256" y="6485919"/>
                    <a:pt x="6824026" y="6469515"/>
                    <a:pt x="6824026" y="6453112"/>
                  </a:cubicBezTo>
                  <a:lnTo>
                    <a:pt x="6834077" y="6428770"/>
                  </a:lnTo>
                  <a:lnTo>
                    <a:pt x="6552799" y="6147936"/>
                  </a:lnTo>
                  <a:lnTo>
                    <a:pt x="5552832" y="6147936"/>
                  </a:lnTo>
                  <a:lnTo>
                    <a:pt x="5274103" y="6426665"/>
                  </a:lnTo>
                  <a:lnTo>
                    <a:pt x="5244094" y="6396656"/>
                  </a:lnTo>
                  <a:lnTo>
                    <a:pt x="5535030" y="6105210"/>
                  </a:lnTo>
                  <a:lnTo>
                    <a:pt x="6570602" y="6105210"/>
                  </a:lnTo>
                  <a:lnTo>
                    <a:pt x="6860924" y="6395533"/>
                  </a:lnTo>
                  <a:lnTo>
                    <a:pt x="6863873" y="6393539"/>
                  </a:lnTo>
                  <a:cubicBezTo>
                    <a:pt x="6887000" y="6384002"/>
                    <a:pt x="6914562" y="6388771"/>
                    <a:pt x="6933255" y="6407844"/>
                  </a:cubicBezTo>
                  <a:cubicBezTo>
                    <a:pt x="6958176" y="6432767"/>
                    <a:pt x="6958176" y="6473457"/>
                    <a:pt x="6933255" y="6498380"/>
                  </a:cubicBezTo>
                  <a:cubicBezTo>
                    <a:pt x="6920793" y="6510842"/>
                    <a:pt x="6904389" y="6517072"/>
                    <a:pt x="6887986" y="6517072"/>
                  </a:cubicBezTo>
                  <a:close/>
                  <a:moveTo>
                    <a:pt x="7206897" y="6794402"/>
                  </a:moveTo>
                  <a:cubicBezTo>
                    <a:pt x="7189349" y="6794402"/>
                    <a:pt x="7173327" y="6787281"/>
                    <a:pt x="7161692" y="6775710"/>
                  </a:cubicBezTo>
                  <a:lnTo>
                    <a:pt x="7151696" y="6751678"/>
                  </a:lnTo>
                  <a:lnTo>
                    <a:pt x="6647914" y="6751678"/>
                  </a:lnTo>
                  <a:lnTo>
                    <a:pt x="6271527" y="6374784"/>
                  </a:lnTo>
                  <a:lnTo>
                    <a:pt x="5617430" y="6374784"/>
                  </a:lnTo>
                  <a:lnTo>
                    <a:pt x="5298519" y="6693695"/>
                  </a:lnTo>
                  <a:lnTo>
                    <a:pt x="3891526" y="6693695"/>
                  </a:lnTo>
                  <a:lnTo>
                    <a:pt x="3813829" y="6693695"/>
                  </a:lnTo>
                  <a:lnTo>
                    <a:pt x="2406836" y="6693695"/>
                  </a:lnTo>
                  <a:lnTo>
                    <a:pt x="2087925" y="6374784"/>
                  </a:lnTo>
                  <a:lnTo>
                    <a:pt x="1433828" y="6374784"/>
                  </a:lnTo>
                  <a:lnTo>
                    <a:pt x="1057441" y="6751678"/>
                  </a:lnTo>
                  <a:lnTo>
                    <a:pt x="553659" y="6751678"/>
                  </a:lnTo>
                  <a:lnTo>
                    <a:pt x="543663" y="6775710"/>
                  </a:lnTo>
                  <a:cubicBezTo>
                    <a:pt x="532028" y="6787281"/>
                    <a:pt x="516006" y="6794402"/>
                    <a:pt x="498458" y="6794402"/>
                  </a:cubicBezTo>
                  <a:cubicBezTo>
                    <a:pt x="462854" y="6794402"/>
                    <a:pt x="434371" y="6765410"/>
                    <a:pt x="434371" y="6730315"/>
                  </a:cubicBezTo>
                  <a:cubicBezTo>
                    <a:pt x="434371" y="6694711"/>
                    <a:pt x="463363" y="6666228"/>
                    <a:pt x="498458" y="6666228"/>
                  </a:cubicBezTo>
                  <a:cubicBezTo>
                    <a:pt x="516006" y="6666228"/>
                    <a:pt x="532028" y="6673476"/>
                    <a:pt x="543663" y="6685111"/>
                  </a:cubicBezTo>
                  <a:lnTo>
                    <a:pt x="553622" y="6708953"/>
                  </a:lnTo>
                  <a:lnTo>
                    <a:pt x="1039640" y="6708953"/>
                  </a:lnTo>
                  <a:lnTo>
                    <a:pt x="1416533" y="6332568"/>
                  </a:lnTo>
                  <a:lnTo>
                    <a:pt x="2105727" y="6332568"/>
                  </a:lnTo>
                  <a:lnTo>
                    <a:pt x="2424638" y="6651478"/>
                  </a:lnTo>
                  <a:lnTo>
                    <a:pt x="3813829" y="6651478"/>
                  </a:lnTo>
                  <a:lnTo>
                    <a:pt x="3891526" y="6651478"/>
                  </a:lnTo>
                  <a:lnTo>
                    <a:pt x="5280717" y="6651478"/>
                  </a:lnTo>
                  <a:lnTo>
                    <a:pt x="5599628" y="6332568"/>
                  </a:lnTo>
                  <a:lnTo>
                    <a:pt x="6288822" y="6332568"/>
                  </a:lnTo>
                  <a:lnTo>
                    <a:pt x="6665715" y="6708953"/>
                  </a:lnTo>
                  <a:lnTo>
                    <a:pt x="7151733" y="6708953"/>
                  </a:lnTo>
                  <a:lnTo>
                    <a:pt x="7161692" y="6685111"/>
                  </a:lnTo>
                  <a:cubicBezTo>
                    <a:pt x="7173327" y="6673476"/>
                    <a:pt x="7189349" y="6666228"/>
                    <a:pt x="7206897" y="6666228"/>
                  </a:cubicBezTo>
                  <a:cubicBezTo>
                    <a:pt x="7241992" y="6666228"/>
                    <a:pt x="7270984" y="6694711"/>
                    <a:pt x="7270984" y="6730315"/>
                  </a:cubicBezTo>
                  <a:cubicBezTo>
                    <a:pt x="7270984" y="6765410"/>
                    <a:pt x="7242501" y="6794402"/>
                    <a:pt x="7206897" y="6794402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75FEBFE-3131-93D5-A717-2C42B232CE2F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accent2"/>
                </a:solidFill>
              </a:rPr>
              <a:t>ARTIFICIAL INTELLIGENCE</a:t>
            </a:r>
            <a:endParaRPr lang="en-CA" sz="1100" b="1" dirty="0">
              <a:solidFill>
                <a:schemeClr val="accent2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7E1421C-7B6E-AC42-22DD-206263126D71}"/>
              </a:ext>
            </a:extLst>
          </p:cNvPr>
          <p:cNvSpPr/>
          <p:nvPr/>
        </p:nvSpPr>
        <p:spPr>
          <a:xfrm rot="20774788" flipH="1">
            <a:off x="1453033" y="4403925"/>
            <a:ext cx="3601850" cy="1939822"/>
          </a:xfrm>
          <a:custGeom>
            <a:avLst/>
            <a:gdLst>
              <a:gd name="connsiteX0" fmla="*/ 0 w 3601850"/>
              <a:gd name="connsiteY0" fmla="*/ 0 h 1939822"/>
              <a:gd name="connsiteX1" fmla="*/ 68373 w 3601850"/>
              <a:gd name="connsiteY1" fmla="*/ 279341 h 1939822"/>
              <a:gd name="connsiteX2" fmla="*/ 3601850 w 3601850"/>
              <a:gd name="connsiteY2" fmla="*/ 1939822 h 193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1850" h="1939822">
                <a:moveTo>
                  <a:pt x="0" y="0"/>
                </a:moveTo>
                <a:lnTo>
                  <a:pt x="68373" y="279341"/>
                </a:lnTo>
                <a:lnTo>
                  <a:pt x="3601850" y="1939822"/>
                </a:lnTo>
                <a:close/>
              </a:path>
            </a:pathLst>
          </a:custGeom>
          <a:solidFill>
            <a:srgbClr val="B628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5BBE0F6-0E5E-F72B-72E0-E7467986FDAA}"/>
              </a:ext>
            </a:extLst>
          </p:cNvPr>
          <p:cNvSpPr/>
          <p:nvPr/>
        </p:nvSpPr>
        <p:spPr>
          <a:xfrm rot="20774788" flipH="1">
            <a:off x="10133553" y="5413038"/>
            <a:ext cx="1582292" cy="852164"/>
          </a:xfrm>
          <a:custGeom>
            <a:avLst/>
            <a:gdLst>
              <a:gd name="connsiteX0" fmla="*/ 0 w 3601850"/>
              <a:gd name="connsiteY0" fmla="*/ 0 h 1939822"/>
              <a:gd name="connsiteX1" fmla="*/ 68373 w 3601850"/>
              <a:gd name="connsiteY1" fmla="*/ 279341 h 1939822"/>
              <a:gd name="connsiteX2" fmla="*/ 3601850 w 3601850"/>
              <a:gd name="connsiteY2" fmla="*/ 1939822 h 193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1850" h="1939822">
                <a:moveTo>
                  <a:pt x="0" y="0"/>
                </a:moveTo>
                <a:lnTo>
                  <a:pt x="68373" y="279341"/>
                </a:lnTo>
                <a:lnTo>
                  <a:pt x="3601850" y="193982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74CD6EF-CB67-6FA1-D0F3-95D1A7E1B71B}"/>
              </a:ext>
            </a:extLst>
          </p:cNvPr>
          <p:cNvGrpSpPr/>
          <p:nvPr/>
        </p:nvGrpSpPr>
        <p:grpSpPr>
          <a:xfrm>
            <a:off x="2656161" y="411076"/>
            <a:ext cx="2320143" cy="1217591"/>
            <a:chOff x="2777808" y="471607"/>
            <a:chExt cx="2320143" cy="1217591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C654731-56BC-E81F-1455-2C46D0F351CD}"/>
                </a:ext>
              </a:extLst>
            </p:cNvPr>
            <p:cNvSpPr/>
            <p:nvPr/>
          </p:nvSpPr>
          <p:spPr>
            <a:xfrm rot="20774788" flipH="1">
              <a:off x="3515659" y="471607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72A6A9C-8DB6-5C0D-C106-D7E4EC3F1A55}"/>
                </a:ext>
              </a:extLst>
            </p:cNvPr>
            <p:cNvSpPr/>
            <p:nvPr/>
          </p:nvSpPr>
          <p:spPr>
            <a:xfrm rot="20774788" flipH="1">
              <a:off x="2777808" y="837034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342D1A90-6D9B-CF37-A8BE-0033193866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978" y="1491916"/>
            <a:ext cx="6541367" cy="339290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The Future Of </a:t>
            </a:r>
            <a:r>
              <a:rPr lang="en-US" sz="6600" dirty="0">
                <a:solidFill>
                  <a:schemeClr val="accent3"/>
                </a:solidFill>
              </a:rPr>
              <a:t>Artificial Intelligence</a:t>
            </a:r>
            <a:endParaRPr lang="en-CA" spc="600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7244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>
            <a:extLst>
              <a:ext uri="{FF2B5EF4-FFF2-40B4-BE49-F238E27FC236}">
                <a16:creationId xmlns:a16="http://schemas.microsoft.com/office/drawing/2014/main" id="{3F1BF590-607A-F945-4D33-E96C7D0A4441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frame">
            <a:avLst>
              <a:gd name="adj1" fmla="val 47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D59881-A9BD-EC4B-B29C-977594022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cs typeface="Cascadia Mono" panose="020B0609020000020004" pitchFamily="49" charset="0"/>
              </a:rPr>
              <a:t>Table of contents</a:t>
            </a:r>
            <a:endParaRPr lang="en-CA" sz="3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1FA16E-9947-79FA-4AD7-6801F295CE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0A9E87-941B-C883-FE6A-8EE2182979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47112C4-B2C1-13C4-83F9-B1EFA8E23FE7}"/>
              </a:ext>
            </a:extLst>
          </p:cNvPr>
          <p:cNvGrpSpPr/>
          <p:nvPr/>
        </p:nvGrpSpPr>
        <p:grpSpPr>
          <a:xfrm>
            <a:off x="796781" y="1529206"/>
            <a:ext cx="11272509" cy="4258507"/>
            <a:chOff x="483960" y="1469047"/>
            <a:chExt cx="11272509" cy="4258507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6BB2500-7AC3-FAA4-3813-A4501F472C59}"/>
                </a:ext>
              </a:extLst>
            </p:cNvPr>
            <p:cNvGrpSpPr/>
            <p:nvPr/>
          </p:nvGrpSpPr>
          <p:grpSpPr>
            <a:xfrm>
              <a:off x="483960" y="1469047"/>
              <a:ext cx="3369312" cy="848876"/>
              <a:chOff x="5462984" y="2992029"/>
              <a:chExt cx="3369312" cy="848876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952AC82-6008-918E-CFD2-F8A944FA5665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0CF76031-03B7-86F1-5AC8-EB086D6E9256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F25150AF-03C9-3EF6-A0F8-461A61C3E165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1.</a:t>
                  </a:r>
                </a:p>
              </p:txBody>
            </p:sp>
          </p:grp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BBA4C54-5307-3684-69B4-AFB34B5676A8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906F5BD-91ED-022D-A564-BE447396129B}"/>
                </a:ext>
              </a:extLst>
            </p:cNvPr>
            <p:cNvGrpSpPr/>
            <p:nvPr/>
          </p:nvGrpSpPr>
          <p:grpSpPr>
            <a:xfrm>
              <a:off x="483960" y="3173862"/>
              <a:ext cx="3369312" cy="848876"/>
              <a:chOff x="5462984" y="2992029"/>
              <a:chExt cx="3369312" cy="848876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521A3503-107F-4D79-957D-268DEEEFDA4E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D45B20C9-972F-0EAF-3CB0-60787B43986F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31113C55-79ED-1E92-64FB-8266F331F00C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2.</a:t>
                  </a:r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CC5C972-D3F5-0CDE-248C-C8358C3E9A7F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397180B-E961-3D0E-509C-5982CD98B792}"/>
                </a:ext>
              </a:extLst>
            </p:cNvPr>
            <p:cNvGrpSpPr/>
            <p:nvPr/>
          </p:nvGrpSpPr>
          <p:grpSpPr>
            <a:xfrm>
              <a:off x="483960" y="4878678"/>
              <a:ext cx="3369312" cy="848876"/>
              <a:chOff x="5462984" y="2992029"/>
              <a:chExt cx="3369312" cy="848876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C50F9C62-500C-3186-AD5C-0FE30477C736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5E7107C2-7679-1AAA-DD2F-0BF4CD974F2C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72E348EA-EAEE-9DB5-A9B7-274C18FFFE9B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3.</a:t>
                  </a:r>
                </a:p>
              </p:txBody>
            </p: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EF295AC-028B-BF80-5A32-F921CC64211A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A470852C-7554-7359-F28B-3E5F85D0034A}"/>
                </a:ext>
              </a:extLst>
            </p:cNvPr>
            <p:cNvGrpSpPr/>
            <p:nvPr/>
          </p:nvGrpSpPr>
          <p:grpSpPr>
            <a:xfrm>
              <a:off x="4435558" y="1469047"/>
              <a:ext cx="3369312" cy="848876"/>
              <a:chOff x="5462984" y="2992029"/>
              <a:chExt cx="3369312" cy="848876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6E3B96CA-7461-F5AB-3EE6-5803000A7986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7D11FF45-F1C7-9113-621C-C7ACB9714857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5431DA78-65D3-2530-03E3-157F6AB41D59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4.</a:t>
                  </a:r>
                </a:p>
              </p:txBody>
            </p:sp>
          </p:grp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0DC0E62-D7C3-3472-3E5E-63014A13EAC0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7CD90FC-DA00-A580-B1FA-3612BED67ED9}"/>
                </a:ext>
              </a:extLst>
            </p:cNvPr>
            <p:cNvGrpSpPr/>
            <p:nvPr/>
          </p:nvGrpSpPr>
          <p:grpSpPr>
            <a:xfrm>
              <a:off x="4435558" y="3173862"/>
              <a:ext cx="3369312" cy="848876"/>
              <a:chOff x="5462984" y="2992029"/>
              <a:chExt cx="3369312" cy="848876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EA66AF86-BFD5-AD43-889A-65FA942B9A93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7D3E5E6B-48BD-4F02-9A02-9A9F6191B429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FEDF905B-EAA5-0356-5646-224091BF7854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5.</a:t>
                  </a:r>
                </a:p>
              </p:txBody>
            </p:sp>
          </p:grp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7354B2C-3463-ED91-A50F-E96603449F50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400E6442-FD8E-796B-3FCD-38F219E880FB}"/>
                </a:ext>
              </a:extLst>
            </p:cNvPr>
            <p:cNvGrpSpPr/>
            <p:nvPr/>
          </p:nvGrpSpPr>
          <p:grpSpPr>
            <a:xfrm>
              <a:off x="4435558" y="4878678"/>
              <a:ext cx="3369312" cy="848876"/>
              <a:chOff x="5462984" y="2992029"/>
              <a:chExt cx="3369312" cy="848876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EE7D2145-8D84-1470-B0BC-8FBAEDDFFDAA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3DEAA7A6-E445-A627-4581-E38152F68AD9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FE5E987C-FDBE-6DF0-5967-73AA4B5E2ADD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6.</a:t>
                  </a:r>
                </a:p>
              </p:txBody>
            </p:sp>
          </p:grp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AACBB11-7C4A-6F9C-7F54-A0D8FF2C382B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FB0DFC1A-FC4E-1D02-9F65-86E5EA2C1FB8}"/>
                </a:ext>
              </a:extLst>
            </p:cNvPr>
            <p:cNvGrpSpPr/>
            <p:nvPr/>
          </p:nvGrpSpPr>
          <p:grpSpPr>
            <a:xfrm>
              <a:off x="8387157" y="1469047"/>
              <a:ext cx="3369312" cy="848876"/>
              <a:chOff x="5462984" y="2992029"/>
              <a:chExt cx="3369312" cy="848876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2632482A-90D2-A7B5-56BA-627FFBE670CE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B9AD95CD-CAE5-486D-CABA-C98ED8B056EE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931BE2CB-7519-C247-2EDC-095093F7E7ED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7.</a:t>
                  </a:r>
                </a:p>
              </p:txBody>
            </p:sp>
          </p:grp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0C9E2270-DDA4-76C3-93C6-91633146FB57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C20A50D5-07E0-BB52-E52B-C5FDAFB8E7B3}"/>
                </a:ext>
              </a:extLst>
            </p:cNvPr>
            <p:cNvGrpSpPr/>
            <p:nvPr/>
          </p:nvGrpSpPr>
          <p:grpSpPr>
            <a:xfrm>
              <a:off x="8387157" y="3173862"/>
              <a:ext cx="3369312" cy="848876"/>
              <a:chOff x="5462984" y="2992029"/>
              <a:chExt cx="3369312" cy="848876"/>
            </a:xfrm>
          </p:grpSpPr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C2E0B5F2-0AD3-7D0B-6A0B-6E39694F6E76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C2C144FC-3231-E853-C23E-9442E4B172F4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2BBFE574-38B6-E4C5-8600-C002CCCAD254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8.</a:t>
                  </a:r>
                </a:p>
              </p:txBody>
            </p:sp>
          </p:grp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C6917F9-CC16-A7DB-5DF6-ABC0C4163A63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0F2FF42D-E8A7-EBC7-C442-BF29F0EDD807}"/>
                </a:ext>
              </a:extLst>
            </p:cNvPr>
            <p:cNvGrpSpPr/>
            <p:nvPr/>
          </p:nvGrpSpPr>
          <p:grpSpPr>
            <a:xfrm>
              <a:off x="8387157" y="4878678"/>
              <a:ext cx="3369312" cy="848876"/>
              <a:chOff x="5462984" y="2992029"/>
              <a:chExt cx="3369312" cy="848876"/>
            </a:xfrm>
          </p:grpSpPr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93014CC3-23E4-BB68-8168-29BFF03970C7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7F9F5D13-AF06-271B-692B-054D27DD1EA9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66FCA8EA-6515-0BFA-C4AC-94065757A813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9.</a:t>
                  </a:r>
                </a:p>
              </p:txBody>
            </p:sp>
          </p:grp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FDDCBBE2-DD8B-42C0-AD41-9567D18CC755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B742877-F704-3046-B094-ADEF56C0AD7B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tx2"/>
                </a:solidFill>
              </a:rPr>
              <a:t>ARTIFICIAL INTELLIGENCE</a:t>
            </a:r>
            <a:endParaRPr lang="en-CA" sz="1100" b="1" dirty="0">
              <a:solidFill>
                <a:schemeClr val="tx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2549B4-D1DE-FFAE-AE7E-1078FCABDDF4}"/>
              </a:ext>
            </a:extLst>
          </p:cNvPr>
          <p:cNvSpPr txBox="1"/>
          <p:nvPr/>
        </p:nvSpPr>
        <p:spPr>
          <a:xfrm rot="5400000">
            <a:off x="9546371" y="3382983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accent2"/>
                </a:solidFill>
              </a:rPr>
              <a:t>ARTIFICIAL INTELLIGENCE</a:t>
            </a:r>
            <a:endParaRPr lang="en-CA" sz="11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828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72A86C0-1C7A-6A6F-D2A7-9F32483F9E13}"/>
              </a:ext>
            </a:extLst>
          </p:cNvPr>
          <p:cNvSpPr/>
          <p:nvPr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3E64E3-9C0A-AE1B-E998-BBE5A8C5A7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28DE9B-0E0D-9A67-425E-C5553D1F30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054208B-AAA1-B38D-ED77-A9F1406DC802}"/>
              </a:ext>
            </a:extLst>
          </p:cNvPr>
          <p:cNvGrpSpPr/>
          <p:nvPr/>
        </p:nvGrpSpPr>
        <p:grpSpPr>
          <a:xfrm>
            <a:off x="755282" y="3532744"/>
            <a:ext cx="5738651" cy="1680563"/>
            <a:chOff x="659848" y="3702795"/>
            <a:chExt cx="5738651" cy="1680563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87F5B03-721D-F4CE-0608-E6F34C5AA5C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9848" y="4379615"/>
              <a:ext cx="5738651" cy="1489"/>
            </a:xfrm>
            <a:prstGeom prst="line">
              <a:avLst/>
            </a:prstGeom>
            <a:ln>
              <a:solidFill>
                <a:schemeClr val="tx2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DE9BA1C-592A-5584-E887-B8F008FF23CA}"/>
                </a:ext>
              </a:extLst>
            </p:cNvPr>
            <p:cNvGrpSpPr/>
            <p:nvPr/>
          </p:nvGrpSpPr>
          <p:grpSpPr>
            <a:xfrm>
              <a:off x="659848" y="3702795"/>
              <a:ext cx="5063182" cy="1680563"/>
              <a:chOff x="516048" y="3067437"/>
              <a:chExt cx="5063182" cy="1680563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32C91F1-FA1A-0B3A-4703-1A1DF1091AA0}"/>
                  </a:ext>
                </a:extLst>
              </p:cNvPr>
              <p:cNvSpPr txBox="1"/>
              <p:nvPr/>
            </p:nvSpPr>
            <p:spPr>
              <a:xfrm>
                <a:off x="516048" y="3067437"/>
                <a:ext cx="4107847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</a:rPr>
                  <a:t>Artificial Intelligence</a:t>
                </a:r>
                <a:endParaRPr lang="en-US" sz="3200" b="1" spc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Britannic Bold" panose="020B0903060703020204" pitchFamily="34" charset="0"/>
                  <a:ea typeface="Cascadia Mono" panose="020B0609020000020004" pitchFamily="49" charset="0"/>
                  <a:cs typeface="Cascadia Mono" panose="020B0609020000020004" pitchFamily="49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FDE30C8-CD8B-8B54-D085-7DF8E3F0AD7B}"/>
                  </a:ext>
                </a:extLst>
              </p:cNvPr>
              <p:cNvSpPr txBox="1"/>
              <p:nvPr/>
            </p:nvSpPr>
            <p:spPr>
              <a:xfrm>
                <a:off x="516048" y="4009336"/>
                <a:ext cx="5063182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Lorem ipsum 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. </a:t>
                </a:r>
              </a:p>
            </p:txBody>
          </p:sp>
        </p:grp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17ACC0E8-3422-42CE-331A-C612C6E16391}"/>
              </a:ext>
            </a:extLst>
          </p:cNvPr>
          <p:cNvSpPr/>
          <p:nvPr/>
        </p:nvSpPr>
        <p:spPr>
          <a:xfrm>
            <a:off x="755282" y="992474"/>
            <a:ext cx="2299574" cy="23027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bg1"/>
              </a:solidFill>
              <a:latin typeface="Britannic Bold" panose="020B0903060703020204" pitchFamily="34" charset="0"/>
              <a:ea typeface="Cascadia Mono" panose="020B0609020000020004" pitchFamily="49" charset="0"/>
              <a:cs typeface="Cascadia Mono" panose="020B0609020000020004" pitchFamily="49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698D1C-27A1-A257-A0D1-747F7EABB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554" y="1503014"/>
            <a:ext cx="2031030" cy="1281668"/>
          </a:xfrm>
        </p:spPr>
        <p:txBody>
          <a:bodyPr>
            <a:normAutofit/>
          </a:bodyPr>
          <a:lstStyle/>
          <a:p>
            <a:pPr algn="ctr"/>
            <a:r>
              <a:rPr lang="en-CA" sz="8000" dirty="0">
                <a:solidFill>
                  <a:schemeClr val="bg2"/>
                </a:solidFill>
                <a:latin typeface="Britannic Bold" panose="020B0903060703020204" pitchFamily="34" charset="0"/>
                <a:cs typeface="Cascadia Mono" panose="020B0609020000020004" pitchFamily="49" charset="0"/>
              </a:rPr>
              <a:t>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7A673B-C4F5-A2B3-B486-F3EC40800862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accent2"/>
                </a:solidFill>
              </a:rPr>
              <a:t>ARTIFICIAL INTELLIGENCE</a:t>
            </a:r>
            <a:endParaRPr lang="en-CA" sz="1100" b="1" dirty="0">
              <a:solidFill>
                <a:schemeClr val="accent2"/>
              </a:solidFill>
            </a:endParaRPr>
          </a:p>
        </p:txBody>
      </p:sp>
      <p:pic>
        <p:nvPicPr>
          <p:cNvPr id="23" name="Picture Placeholder 22" descr="A person with headphones and microphone&#10;&#10;Description automatically generated">
            <a:extLst>
              <a:ext uri="{FF2B5EF4-FFF2-40B4-BE49-F238E27FC236}">
                <a16:creationId xmlns:a16="http://schemas.microsoft.com/office/drawing/2014/main" id="{E863C583-983D-CC56-637E-741F6D0914A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19134" y="839898"/>
            <a:ext cx="5242064" cy="5249298"/>
          </a:xfr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4B84E6BB-B231-5AEA-7975-CFA74AF2A2D7}"/>
              </a:ext>
            </a:extLst>
          </p:cNvPr>
          <p:cNvGrpSpPr/>
          <p:nvPr/>
        </p:nvGrpSpPr>
        <p:grpSpPr>
          <a:xfrm>
            <a:off x="10526033" y="416922"/>
            <a:ext cx="1249074" cy="1250798"/>
            <a:chOff x="10492815" y="362139"/>
            <a:chExt cx="1249074" cy="1250798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354AD45-B97D-4EFB-70F3-862C3BFE5E07}"/>
                </a:ext>
              </a:extLst>
            </p:cNvPr>
            <p:cNvSpPr/>
            <p:nvPr/>
          </p:nvSpPr>
          <p:spPr>
            <a:xfrm>
              <a:off x="10492815" y="362139"/>
              <a:ext cx="1249074" cy="125079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bg1"/>
                </a:solidFill>
                <a:latin typeface="Britannic Bold" panose="020B0903060703020204" pitchFamily="34" charset="0"/>
                <a:ea typeface="Cascadia Mono" panose="020B0609020000020004" pitchFamily="49" charset="0"/>
                <a:cs typeface="Cascadia Mono" panose="020B0609020000020004" pitchFamily="49" charset="0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D21BFF6-3EDB-3B51-F004-B19C38A68EDD}"/>
                </a:ext>
              </a:extLst>
            </p:cNvPr>
            <p:cNvSpPr/>
            <p:nvPr/>
          </p:nvSpPr>
          <p:spPr>
            <a:xfrm rot="18886256" flipH="1" flipV="1">
              <a:off x="10643068" y="569325"/>
              <a:ext cx="948568" cy="836426"/>
            </a:xfrm>
            <a:custGeom>
              <a:avLst/>
              <a:gdLst>
                <a:gd name="connsiteX0" fmla="*/ 6288822 w 7705355"/>
                <a:gd name="connsiteY0" fmla="*/ 461834 h 6794402"/>
                <a:gd name="connsiteX1" fmla="*/ 5599628 w 7705355"/>
                <a:gd name="connsiteY1" fmla="*/ 461834 h 6794402"/>
                <a:gd name="connsiteX2" fmla="*/ 5280717 w 7705355"/>
                <a:gd name="connsiteY2" fmla="*/ 142924 h 6794402"/>
                <a:gd name="connsiteX3" fmla="*/ 3891526 w 7705355"/>
                <a:gd name="connsiteY3" fmla="*/ 142924 h 6794402"/>
                <a:gd name="connsiteX4" fmla="*/ 3813829 w 7705355"/>
                <a:gd name="connsiteY4" fmla="*/ 142924 h 6794402"/>
                <a:gd name="connsiteX5" fmla="*/ 2424638 w 7705355"/>
                <a:gd name="connsiteY5" fmla="*/ 142924 h 6794402"/>
                <a:gd name="connsiteX6" fmla="*/ 2105727 w 7705355"/>
                <a:gd name="connsiteY6" fmla="*/ 461834 h 6794402"/>
                <a:gd name="connsiteX7" fmla="*/ 1416533 w 7705355"/>
                <a:gd name="connsiteY7" fmla="*/ 461834 h 6794402"/>
                <a:gd name="connsiteX8" fmla="*/ 1039640 w 7705355"/>
                <a:gd name="connsiteY8" fmla="*/ 85449 h 6794402"/>
                <a:gd name="connsiteX9" fmla="*/ 553622 w 7705355"/>
                <a:gd name="connsiteY9" fmla="*/ 85449 h 6794402"/>
                <a:gd name="connsiteX10" fmla="*/ 543663 w 7705355"/>
                <a:gd name="connsiteY10" fmla="*/ 109291 h 6794402"/>
                <a:gd name="connsiteX11" fmla="*/ 498458 w 7705355"/>
                <a:gd name="connsiteY11" fmla="*/ 128174 h 6794402"/>
                <a:gd name="connsiteX12" fmla="*/ 434371 w 7705355"/>
                <a:gd name="connsiteY12" fmla="*/ 64087 h 6794402"/>
                <a:gd name="connsiteX13" fmla="*/ 498458 w 7705355"/>
                <a:gd name="connsiteY13" fmla="*/ 0 h 6794402"/>
                <a:gd name="connsiteX14" fmla="*/ 543663 w 7705355"/>
                <a:gd name="connsiteY14" fmla="*/ 18692 h 6794402"/>
                <a:gd name="connsiteX15" fmla="*/ 553659 w 7705355"/>
                <a:gd name="connsiteY15" fmla="*/ 42724 h 6794402"/>
                <a:gd name="connsiteX16" fmla="*/ 1057441 w 7705355"/>
                <a:gd name="connsiteY16" fmla="*/ 42724 h 6794402"/>
                <a:gd name="connsiteX17" fmla="*/ 1433828 w 7705355"/>
                <a:gd name="connsiteY17" fmla="*/ 419618 h 6794402"/>
                <a:gd name="connsiteX18" fmla="*/ 2087925 w 7705355"/>
                <a:gd name="connsiteY18" fmla="*/ 419618 h 6794402"/>
                <a:gd name="connsiteX19" fmla="*/ 2406836 w 7705355"/>
                <a:gd name="connsiteY19" fmla="*/ 100707 h 6794402"/>
                <a:gd name="connsiteX20" fmla="*/ 3813829 w 7705355"/>
                <a:gd name="connsiteY20" fmla="*/ 100707 h 6794402"/>
                <a:gd name="connsiteX21" fmla="*/ 3891526 w 7705355"/>
                <a:gd name="connsiteY21" fmla="*/ 100707 h 6794402"/>
                <a:gd name="connsiteX22" fmla="*/ 5298519 w 7705355"/>
                <a:gd name="connsiteY22" fmla="*/ 100707 h 6794402"/>
                <a:gd name="connsiteX23" fmla="*/ 5617430 w 7705355"/>
                <a:gd name="connsiteY23" fmla="*/ 419618 h 6794402"/>
                <a:gd name="connsiteX24" fmla="*/ 6271527 w 7705355"/>
                <a:gd name="connsiteY24" fmla="*/ 419618 h 6794402"/>
                <a:gd name="connsiteX25" fmla="*/ 6647914 w 7705355"/>
                <a:gd name="connsiteY25" fmla="*/ 42724 h 6794402"/>
                <a:gd name="connsiteX26" fmla="*/ 7151696 w 7705355"/>
                <a:gd name="connsiteY26" fmla="*/ 42724 h 6794402"/>
                <a:gd name="connsiteX27" fmla="*/ 7161692 w 7705355"/>
                <a:gd name="connsiteY27" fmla="*/ 18692 h 6794402"/>
                <a:gd name="connsiteX28" fmla="*/ 7206897 w 7705355"/>
                <a:gd name="connsiteY28" fmla="*/ 0 h 6794402"/>
                <a:gd name="connsiteX29" fmla="*/ 7270984 w 7705355"/>
                <a:gd name="connsiteY29" fmla="*/ 64087 h 6794402"/>
                <a:gd name="connsiteX30" fmla="*/ 7206897 w 7705355"/>
                <a:gd name="connsiteY30" fmla="*/ 128174 h 6794402"/>
                <a:gd name="connsiteX31" fmla="*/ 7161692 w 7705355"/>
                <a:gd name="connsiteY31" fmla="*/ 109291 h 6794402"/>
                <a:gd name="connsiteX32" fmla="*/ 7151733 w 7705355"/>
                <a:gd name="connsiteY32" fmla="*/ 85449 h 6794402"/>
                <a:gd name="connsiteX33" fmla="*/ 6665715 w 7705355"/>
                <a:gd name="connsiteY33" fmla="*/ 85449 h 6794402"/>
                <a:gd name="connsiteX34" fmla="*/ 5137791 w 7705355"/>
                <a:gd name="connsiteY34" fmla="*/ 620399 h 6794402"/>
                <a:gd name="connsiteX35" fmla="*/ 5092524 w 7705355"/>
                <a:gd name="connsiteY35" fmla="*/ 601707 h 6794402"/>
                <a:gd name="connsiteX36" fmla="*/ 5073831 w 7705355"/>
                <a:gd name="connsiteY36" fmla="*/ 556629 h 6794402"/>
                <a:gd name="connsiteX37" fmla="*/ 5083631 w 7705355"/>
                <a:gd name="connsiteY37" fmla="*/ 532796 h 6794402"/>
                <a:gd name="connsiteX38" fmla="*/ 4914504 w 7705355"/>
                <a:gd name="connsiteY38" fmla="*/ 363670 h 6794402"/>
                <a:gd name="connsiteX39" fmla="*/ 3891526 w 7705355"/>
                <a:gd name="connsiteY39" fmla="*/ 363670 h 6794402"/>
                <a:gd name="connsiteX40" fmla="*/ 3813829 w 7705355"/>
                <a:gd name="connsiteY40" fmla="*/ 363670 h 6794402"/>
                <a:gd name="connsiteX41" fmla="*/ 2790851 w 7705355"/>
                <a:gd name="connsiteY41" fmla="*/ 363670 h 6794402"/>
                <a:gd name="connsiteX42" fmla="*/ 2621724 w 7705355"/>
                <a:gd name="connsiteY42" fmla="*/ 532796 h 6794402"/>
                <a:gd name="connsiteX43" fmla="*/ 2631524 w 7705355"/>
                <a:gd name="connsiteY43" fmla="*/ 556629 h 6794402"/>
                <a:gd name="connsiteX44" fmla="*/ 2612831 w 7705355"/>
                <a:gd name="connsiteY44" fmla="*/ 601707 h 6794402"/>
                <a:gd name="connsiteX45" fmla="*/ 2567564 w 7705355"/>
                <a:gd name="connsiteY45" fmla="*/ 620399 h 6794402"/>
                <a:gd name="connsiteX46" fmla="*/ 2522297 w 7705355"/>
                <a:gd name="connsiteY46" fmla="*/ 601707 h 6794402"/>
                <a:gd name="connsiteX47" fmla="*/ 2522297 w 7705355"/>
                <a:gd name="connsiteY47" fmla="*/ 511171 h 6794402"/>
                <a:gd name="connsiteX48" fmla="*/ 2591676 w 7705355"/>
                <a:gd name="connsiteY48" fmla="*/ 497152 h 6794402"/>
                <a:gd name="connsiteX49" fmla="*/ 2594844 w 7705355"/>
                <a:gd name="connsiteY49" fmla="*/ 499252 h 6794402"/>
                <a:gd name="connsiteX50" fmla="*/ 2773557 w 7705355"/>
                <a:gd name="connsiteY50" fmla="*/ 320945 h 6794402"/>
                <a:gd name="connsiteX51" fmla="*/ 3813829 w 7705355"/>
                <a:gd name="connsiteY51" fmla="*/ 320945 h 6794402"/>
                <a:gd name="connsiteX52" fmla="*/ 3891526 w 7705355"/>
                <a:gd name="connsiteY52" fmla="*/ 320945 h 6794402"/>
                <a:gd name="connsiteX53" fmla="*/ 4931798 w 7705355"/>
                <a:gd name="connsiteY53" fmla="*/ 320945 h 6794402"/>
                <a:gd name="connsiteX54" fmla="*/ 5110511 w 7705355"/>
                <a:gd name="connsiteY54" fmla="*/ 499252 h 6794402"/>
                <a:gd name="connsiteX55" fmla="*/ 5113679 w 7705355"/>
                <a:gd name="connsiteY55" fmla="*/ 497152 h 6794402"/>
                <a:gd name="connsiteX56" fmla="*/ 5183058 w 7705355"/>
                <a:gd name="connsiteY56" fmla="*/ 511171 h 6794402"/>
                <a:gd name="connsiteX57" fmla="*/ 5183058 w 7705355"/>
                <a:gd name="connsiteY57" fmla="*/ 601707 h 6794402"/>
                <a:gd name="connsiteX58" fmla="*/ 5137791 w 7705355"/>
                <a:gd name="connsiteY58" fmla="*/ 620399 h 6794402"/>
                <a:gd name="connsiteX59" fmla="*/ 2170325 w 7705355"/>
                <a:gd name="connsiteY59" fmla="*/ 689191 h 6794402"/>
                <a:gd name="connsiteX60" fmla="*/ 1134753 w 7705355"/>
                <a:gd name="connsiteY60" fmla="*/ 689191 h 6794402"/>
                <a:gd name="connsiteX61" fmla="*/ 844431 w 7705355"/>
                <a:gd name="connsiteY61" fmla="*/ 398869 h 6794402"/>
                <a:gd name="connsiteX62" fmla="*/ 841482 w 7705355"/>
                <a:gd name="connsiteY62" fmla="*/ 400863 h 6794402"/>
                <a:gd name="connsiteX63" fmla="*/ 772100 w 7705355"/>
                <a:gd name="connsiteY63" fmla="*/ 386558 h 6794402"/>
                <a:gd name="connsiteX64" fmla="*/ 772100 w 7705355"/>
                <a:gd name="connsiteY64" fmla="*/ 296022 h 6794402"/>
                <a:gd name="connsiteX65" fmla="*/ 862638 w 7705355"/>
                <a:gd name="connsiteY65" fmla="*/ 296022 h 6794402"/>
                <a:gd name="connsiteX66" fmla="*/ 881329 w 7705355"/>
                <a:gd name="connsiteY66" fmla="*/ 341290 h 6794402"/>
                <a:gd name="connsiteX67" fmla="*/ 871278 w 7705355"/>
                <a:gd name="connsiteY67" fmla="*/ 365632 h 6794402"/>
                <a:gd name="connsiteX68" fmla="*/ 1152556 w 7705355"/>
                <a:gd name="connsiteY68" fmla="*/ 646466 h 6794402"/>
                <a:gd name="connsiteX69" fmla="*/ 2152523 w 7705355"/>
                <a:gd name="connsiteY69" fmla="*/ 646466 h 6794402"/>
                <a:gd name="connsiteX70" fmla="*/ 2431252 w 7705355"/>
                <a:gd name="connsiteY70" fmla="*/ 367737 h 6794402"/>
                <a:gd name="connsiteX71" fmla="*/ 2461261 w 7705355"/>
                <a:gd name="connsiteY71" fmla="*/ 397746 h 6794402"/>
                <a:gd name="connsiteX72" fmla="*/ 6570602 w 7705355"/>
                <a:gd name="connsiteY72" fmla="*/ 689191 h 6794402"/>
                <a:gd name="connsiteX73" fmla="*/ 5535030 w 7705355"/>
                <a:gd name="connsiteY73" fmla="*/ 689191 h 6794402"/>
                <a:gd name="connsiteX74" fmla="*/ 5244094 w 7705355"/>
                <a:gd name="connsiteY74" fmla="*/ 397746 h 6794402"/>
                <a:gd name="connsiteX75" fmla="*/ 5274103 w 7705355"/>
                <a:gd name="connsiteY75" fmla="*/ 367737 h 6794402"/>
                <a:gd name="connsiteX76" fmla="*/ 5552832 w 7705355"/>
                <a:gd name="connsiteY76" fmla="*/ 646466 h 6794402"/>
                <a:gd name="connsiteX77" fmla="*/ 6552799 w 7705355"/>
                <a:gd name="connsiteY77" fmla="*/ 646466 h 6794402"/>
                <a:gd name="connsiteX78" fmla="*/ 6834077 w 7705355"/>
                <a:gd name="connsiteY78" fmla="*/ 365632 h 6794402"/>
                <a:gd name="connsiteX79" fmla="*/ 6824026 w 7705355"/>
                <a:gd name="connsiteY79" fmla="*/ 341290 h 6794402"/>
                <a:gd name="connsiteX80" fmla="*/ 6842717 w 7705355"/>
                <a:gd name="connsiteY80" fmla="*/ 296022 h 6794402"/>
                <a:gd name="connsiteX81" fmla="*/ 6933255 w 7705355"/>
                <a:gd name="connsiteY81" fmla="*/ 296022 h 6794402"/>
                <a:gd name="connsiteX82" fmla="*/ 6933255 w 7705355"/>
                <a:gd name="connsiteY82" fmla="*/ 386558 h 6794402"/>
                <a:gd name="connsiteX83" fmla="*/ 6863873 w 7705355"/>
                <a:gd name="connsiteY83" fmla="*/ 400863 h 6794402"/>
                <a:gd name="connsiteX84" fmla="*/ 6860924 w 7705355"/>
                <a:gd name="connsiteY84" fmla="*/ 398869 h 6794402"/>
                <a:gd name="connsiteX85" fmla="*/ 4655611 w 7705355"/>
                <a:gd name="connsiteY85" fmla="*/ 776167 h 6794402"/>
                <a:gd name="connsiteX86" fmla="*/ 4596817 w 7705355"/>
                <a:gd name="connsiteY86" fmla="*/ 736899 h 6794402"/>
                <a:gd name="connsiteX87" fmla="*/ 4596079 w 7705355"/>
                <a:gd name="connsiteY87" fmla="*/ 733443 h 6794402"/>
                <a:gd name="connsiteX88" fmla="*/ 3891526 w 7705355"/>
                <a:gd name="connsiteY88" fmla="*/ 733443 h 6794402"/>
                <a:gd name="connsiteX89" fmla="*/ 3813829 w 7705355"/>
                <a:gd name="connsiteY89" fmla="*/ 733443 h 6794402"/>
                <a:gd name="connsiteX90" fmla="*/ 3109276 w 7705355"/>
                <a:gd name="connsiteY90" fmla="*/ 733443 h 6794402"/>
                <a:gd name="connsiteX91" fmla="*/ 3108538 w 7705355"/>
                <a:gd name="connsiteY91" fmla="*/ 736899 h 6794402"/>
                <a:gd name="connsiteX92" fmla="*/ 3049744 w 7705355"/>
                <a:gd name="connsiteY92" fmla="*/ 776167 h 6794402"/>
                <a:gd name="connsiteX93" fmla="*/ 2985657 w 7705355"/>
                <a:gd name="connsiteY93" fmla="*/ 712080 h 6794402"/>
                <a:gd name="connsiteX94" fmla="*/ 3049744 w 7705355"/>
                <a:gd name="connsiteY94" fmla="*/ 647993 h 6794402"/>
                <a:gd name="connsiteX95" fmla="*/ 3108824 w 7705355"/>
                <a:gd name="connsiteY95" fmla="*/ 687046 h 6794402"/>
                <a:gd name="connsiteX96" fmla="*/ 3109559 w 7705355"/>
                <a:gd name="connsiteY96" fmla="*/ 690718 h 6794402"/>
                <a:gd name="connsiteX97" fmla="*/ 3813829 w 7705355"/>
                <a:gd name="connsiteY97" fmla="*/ 690718 h 6794402"/>
                <a:gd name="connsiteX98" fmla="*/ 3891526 w 7705355"/>
                <a:gd name="connsiteY98" fmla="*/ 690718 h 6794402"/>
                <a:gd name="connsiteX99" fmla="*/ 4595796 w 7705355"/>
                <a:gd name="connsiteY99" fmla="*/ 690718 h 6794402"/>
                <a:gd name="connsiteX100" fmla="*/ 4596531 w 7705355"/>
                <a:gd name="connsiteY100" fmla="*/ 687046 h 6794402"/>
                <a:gd name="connsiteX101" fmla="*/ 4655611 w 7705355"/>
                <a:gd name="connsiteY101" fmla="*/ 647993 h 6794402"/>
                <a:gd name="connsiteX102" fmla="*/ 4719698 w 7705355"/>
                <a:gd name="connsiteY102" fmla="*/ 712080 h 6794402"/>
                <a:gd name="connsiteX103" fmla="*/ 4655611 w 7705355"/>
                <a:gd name="connsiteY103" fmla="*/ 776167 h 6794402"/>
                <a:gd name="connsiteX104" fmla="*/ 6433271 w 7705355"/>
                <a:gd name="connsiteY104" fmla="*/ 894677 h 6794402"/>
                <a:gd name="connsiteX105" fmla="*/ 6388258 w 7705355"/>
                <a:gd name="connsiteY105" fmla="*/ 875985 h 6794402"/>
                <a:gd name="connsiteX106" fmla="*/ 6378159 w 7705355"/>
                <a:gd name="connsiteY106" fmla="*/ 851952 h 6794402"/>
                <a:gd name="connsiteX107" fmla="*/ 5101170 w 7705355"/>
                <a:gd name="connsiteY107" fmla="*/ 851952 h 6794402"/>
                <a:gd name="connsiteX108" fmla="*/ 4805656 w 7705355"/>
                <a:gd name="connsiteY108" fmla="*/ 556948 h 6794402"/>
                <a:gd name="connsiteX109" fmla="*/ 3891526 w 7705355"/>
                <a:gd name="connsiteY109" fmla="*/ 556948 h 6794402"/>
                <a:gd name="connsiteX110" fmla="*/ 3813829 w 7705355"/>
                <a:gd name="connsiteY110" fmla="*/ 556948 h 6794402"/>
                <a:gd name="connsiteX111" fmla="*/ 2899699 w 7705355"/>
                <a:gd name="connsiteY111" fmla="*/ 556948 h 6794402"/>
                <a:gd name="connsiteX112" fmla="*/ 2604185 w 7705355"/>
                <a:gd name="connsiteY112" fmla="*/ 851952 h 6794402"/>
                <a:gd name="connsiteX113" fmla="*/ 1327196 w 7705355"/>
                <a:gd name="connsiteY113" fmla="*/ 851952 h 6794402"/>
                <a:gd name="connsiteX114" fmla="*/ 1317097 w 7705355"/>
                <a:gd name="connsiteY114" fmla="*/ 875985 h 6794402"/>
                <a:gd name="connsiteX115" fmla="*/ 1272084 w 7705355"/>
                <a:gd name="connsiteY115" fmla="*/ 894677 h 6794402"/>
                <a:gd name="connsiteX116" fmla="*/ 1207996 w 7705355"/>
                <a:gd name="connsiteY116" fmla="*/ 830590 h 6794402"/>
                <a:gd name="connsiteX117" fmla="*/ 1272084 w 7705355"/>
                <a:gd name="connsiteY117" fmla="*/ 766503 h 6794402"/>
                <a:gd name="connsiteX118" fmla="*/ 1317288 w 7705355"/>
                <a:gd name="connsiteY118" fmla="*/ 785195 h 6794402"/>
                <a:gd name="connsiteX119" fmla="*/ 1327497 w 7705355"/>
                <a:gd name="connsiteY119" fmla="*/ 809736 h 6794402"/>
                <a:gd name="connsiteX120" fmla="*/ 2586892 w 7705355"/>
                <a:gd name="connsiteY120" fmla="*/ 809736 h 6794402"/>
                <a:gd name="connsiteX121" fmla="*/ 2881896 w 7705355"/>
                <a:gd name="connsiteY121" fmla="*/ 514223 h 6794402"/>
                <a:gd name="connsiteX122" fmla="*/ 3813829 w 7705355"/>
                <a:gd name="connsiteY122" fmla="*/ 514223 h 6794402"/>
                <a:gd name="connsiteX123" fmla="*/ 3891526 w 7705355"/>
                <a:gd name="connsiteY123" fmla="*/ 514223 h 6794402"/>
                <a:gd name="connsiteX124" fmla="*/ 4823459 w 7705355"/>
                <a:gd name="connsiteY124" fmla="*/ 514223 h 6794402"/>
                <a:gd name="connsiteX125" fmla="*/ 5118463 w 7705355"/>
                <a:gd name="connsiteY125" fmla="*/ 809736 h 6794402"/>
                <a:gd name="connsiteX126" fmla="*/ 6377858 w 7705355"/>
                <a:gd name="connsiteY126" fmla="*/ 809736 h 6794402"/>
                <a:gd name="connsiteX127" fmla="*/ 6388067 w 7705355"/>
                <a:gd name="connsiteY127" fmla="*/ 785195 h 6794402"/>
                <a:gd name="connsiteX128" fmla="*/ 6433271 w 7705355"/>
                <a:gd name="connsiteY128" fmla="*/ 766503 h 6794402"/>
                <a:gd name="connsiteX129" fmla="*/ 6497359 w 7705355"/>
                <a:gd name="connsiteY129" fmla="*/ 830590 h 6794402"/>
                <a:gd name="connsiteX130" fmla="*/ 6433271 w 7705355"/>
                <a:gd name="connsiteY130" fmla="*/ 894677 h 6794402"/>
                <a:gd name="connsiteX131" fmla="*/ 2483639 w 7705355"/>
                <a:gd name="connsiteY131" fmla="*/ 1065577 h 6794402"/>
                <a:gd name="connsiteX132" fmla="*/ 982165 w 7705355"/>
                <a:gd name="connsiteY132" fmla="*/ 1065577 h 6794402"/>
                <a:gd name="connsiteX133" fmla="*/ 724290 w 7705355"/>
                <a:gd name="connsiteY133" fmla="*/ 807702 h 6794402"/>
                <a:gd name="connsiteX134" fmla="*/ 119379 w 7705355"/>
                <a:gd name="connsiteY134" fmla="*/ 807702 h 6794402"/>
                <a:gd name="connsiteX135" fmla="*/ 109483 w 7705355"/>
                <a:gd name="connsiteY135" fmla="*/ 831734 h 6794402"/>
                <a:gd name="connsiteX136" fmla="*/ 64088 w 7705355"/>
                <a:gd name="connsiteY136" fmla="*/ 850426 h 6794402"/>
                <a:gd name="connsiteX137" fmla="*/ 0 w 7705355"/>
                <a:gd name="connsiteY137" fmla="*/ 786339 h 6794402"/>
                <a:gd name="connsiteX138" fmla="*/ 64088 w 7705355"/>
                <a:gd name="connsiteY138" fmla="*/ 722252 h 6794402"/>
                <a:gd name="connsiteX139" fmla="*/ 109292 w 7705355"/>
                <a:gd name="connsiteY139" fmla="*/ 740944 h 6794402"/>
                <a:gd name="connsiteX140" fmla="*/ 119501 w 7705355"/>
                <a:gd name="connsiteY140" fmla="*/ 765486 h 6794402"/>
                <a:gd name="connsiteX141" fmla="*/ 742091 w 7705355"/>
                <a:gd name="connsiteY141" fmla="*/ 765486 h 6794402"/>
                <a:gd name="connsiteX142" fmla="*/ 999967 w 7705355"/>
                <a:gd name="connsiteY142" fmla="*/ 1023361 h 6794402"/>
                <a:gd name="connsiteX143" fmla="*/ 2483639 w 7705355"/>
                <a:gd name="connsiteY143" fmla="*/ 1023361 h 6794402"/>
                <a:gd name="connsiteX144" fmla="*/ 6723190 w 7705355"/>
                <a:gd name="connsiteY144" fmla="*/ 1065577 h 6794402"/>
                <a:gd name="connsiteX145" fmla="*/ 5221716 w 7705355"/>
                <a:gd name="connsiteY145" fmla="*/ 1065577 h 6794402"/>
                <a:gd name="connsiteX146" fmla="*/ 5221716 w 7705355"/>
                <a:gd name="connsiteY146" fmla="*/ 1023361 h 6794402"/>
                <a:gd name="connsiteX147" fmla="*/ 6705388 w 7705355"/>
                <a:gd name="connsiteY147" fmla="*/ 1023361 h 6794402"/>
                <a:gd name="connsiteX148" fmla="*/ 6963264 w 7705355"/>
                <a:gd name="connsiteY148" fmla="*/ 765486 h 6794402"/>
                <a:gd name="connsiteX149" fmla="*/ 7585854 w 7705355"/>
                <a:gd name="connsiteY149" fmla="*/ 765486 h 6794402"/>
                <a:gd name="connsiteX150" fmla="*/ 7596063 w 7705355"/>
                <a:gd name="connsiteY150" fmla="*/ 740944 h 6794402"/>
                <a:gd name="connsiteX151" fmla="*/ 7641267 w 7705355"/>
                <a:gd name="connsiteY151" fmla="*/ 722252 h 6794402"/>
                <a:gd name="connsiteX152" fmla="*/ 7705355 w 7705355"/>
                <a:gd name="connsiteY152" fmla="*/ 786339 h 6794402"/>
                <a:gd name="connsiteX153" fmla="*/ 7641267 w 7705355"/>
                <a:gd name="connsiteY153" fmla="*/ 850426 h 6794402"/>
                <a:gd name="connsiteX154" fmla="*/ 7595872 w 7705355"/>
                <a:gd name="connsiteY154" fmla="*/ 831734 h 6794402"/>
                <a:gd name="connsiteX155" fmla="*/ 7585976 w 7705355"/>
                <a:gd name="connsiteY155" fmla="*/ 807702 h 6794402"/>
                <a:gd name="connsiteX156" fmla="*/ 6981065 w 7705355"/>
                <a:gd name="connsiteY156" fmla="*/ 807702 h 6794402"/>
                <a:gd name="connsiteX157" fmla="*/ 6954109 w 7705355"/>
                <a:gd name="connsiteY157" fmla="*/ 1235459 h 6794402"/>
                <a:gd name="connsiteX158" fmla="*/ 5233415 w 7705355"/>
                <a:gd name="connsiteY158" fmla="*/ 1235459 h 6794402"/>
                <a:gd name="connsiteX159" fmla="*/ 4900770 w 7705355"/>
                <a:gd name="connsiteY159" fmla="*/ 902816 h 6794402"/>
                <a:gd name="connsiteX160" fmla="*/ 3891526 w 7705355"/>
                <a:gd name="connsiteY160" fmla="*/ 902816 h 6794402"/>
                <a:gd name="connsiteX161" fmla="*/ 3813829 w 7705355"/>
                <a:gd name="connsiteY161" fmla="*/ 902816 h 6794402"/>
                <a:gd name="connsiteX162" fmla="*/ 2804585 w 7705355"/>
                <a:gd name="connsiteY162" fmla="*/ 902816 h 6794402"/>
                <a:gd name="connsiteX163" fmla="*/ 2471940 w 7705355"/>
                <a:gd name="connsiteY163" fmla="*/ 1235459 h 6794402"/>
                <a:gd name="connsiteX164" fmla="*/ 751246 w 7705355"/>
                <a:gd name="connsiteY164" fmla="*/ 1235459 h 6794402"/>
                <a:gd name="connsiteX165" fmla="*/ 530711 w 7705355"/>
                <a:gd name="connsiteY165" fmla="*/ 1014501 h 6794402"/>
                <a:gd name="connsiteX166" fmla="*/ 527656 w 7705355"/>
                <a:gd name="connsiteY166" fmla="*/ 1016525 h 6794402"/>
                <a:gd name="connsiteX167" fmla="*/ 458275 w 7705355"/>
                <a:gd name="connsiteY167" fmla="*/ 1002506 h 6794402"/>
                <a:gd name="connsiteX168" fmla="*/ 458275 w 7705355"/>
                <a:gd name="connsiteY168" fmla="*/ 911970 h 6794402"/>
                <a:gd name="connsiteX169" fmla="*/ 548813 w 7705355"/>
                <a:gd name="connsiteY169" fmla="*/ 911970 h 6794402"/>
                <a:gd name="connsiteX170" fmla="*/ 567504 w 7705355"/>
                <a:gd name="connsiteY170" fmla="*/ 957238 h 6794402"/>
                <a:gd name="connsiteX171" fmla="*/ 557582 w 7705355"/>
                <a:gd name="connsiteY171" fmla="*/ 981269 h 6794402"/>
                <a:gd name="connsiteX172" fmla="*/ 769048 w 7705355"/>
                <a:gd name="connsiteY172" fmla="*/ 1192734 h 6794402"/>
                <a:gd name="connsiteX173" fmla="*/ 2454647 w 7705355"/>
                <a:gd name="connsiteY173" fmla="*/ 1192734 h 6794402"/>
                <a:gd name="connsiteX174" fmla="*/ 2786782 w 7705355"/>
                <a:gd name="connsiteY174" fmla="*/ 860600 h 6794402"/>
                <a:gd name="connsiteX175" fmla="*/ 3813829 w 7705355"/>
                <a:gd name="connsiteY175" fmla="*/ 860600 h 6794402"/>
                <a:gd name="connsiteX176" fmla="*/ 3891526 w 7705355"/>
                <a:gd name="connsiteY176" fmla="*/ 860600 h 6794402"/>
                <a:gd name="connsiteX177" fmla="*/ 4918573 w 7705355"/>
                <a:gd name="connsiteY177" fmla="*/ 860600 h 6794402"/>
                <a:gd name="connsiteX178" fmla="*/ 5250708 w 7705355"/>
                <a:gd name="connsiteY178" fmla="*/ 1192734 h 6794402"/>
                <a:gd name="connsiteX179" fmla="*/ 6936307 w 7705355"/>
                <a:gd name="connsiteY179" fmla="*/ 1192734 h 6794402"/>
                <a:gd name="connsiteX180" fmla="*/ 7147773 w 7705355"/>
                <a:gd name="connsiteY180" fmla="*/ 981269 h 6794402"/>
                <a:gd name="connsiteX181" fmla="*/ 7137851 w 7705355"/>
                <a:gd name="connsiteY181" fmla="*/ 957238 h 6794402"/>
                <a:gd name="connsiteX182" fmla="*/ 7156542 w 7705355"/>
                <a:gd name="connsiteY182" fmla="*/ 911970 h 6794402"/>
                <a:gd name="connsiteX183" fmla="*/ 7247080 w 7705355"/>
                <a:gd name="connsiteY183" fmla="*/ 911970 h 6794402"/>
                <a:gd name="connsiteX184" fmla="*/ 7247080 w 7705355"/>
                <a:gd name="connsiteY184" fmla="*/ 1002506 h 6794402"/>
                <a:gd name="connsiteX185" fmla="*/ 7177699 w 7705355"/>
                <a:gd name="connsiteY185" fmla="*/ 1016525 h 6794402"/>
                <a:gd name="connsiteX186" fmla="*/ 7174644 w 7705355"/>
                <a:gd name="connsiteY186" fmla="*/ 1014501 h 6794402"/>
                <a:gd name="connsiteX187" fmla="*/ 4665783 w 7705355"/>
                <a:gd name="connsiteY187" fmla="*/ 1627611 h 6794402"/>
                <a:gd name="connsiteX188" fmla="*/ 4620769 w 7705355"/>
                <a:gd name="connsiteY188" fmla="*/ 1608728 h 6794402"/>
                <a:gd name="connsiteX189" fmla="*/ 4610710 w 7705355"/>
                <a:gd name="connsiteY189" fmla="*/ 1584887 h 6794402"/>
                <a:gd name="connsiteX190" fmla="*/ 3891526 w 7705355"/>
                <a:gd name="connsiteY190" fmla="*/ 1584887 h 6794402"/>
                <a:gd name="connsiteX191" fmla="*/ 3813829 w 7705355"/>
                <a:gd name="connsiteY191" fmla="*/ 1584887 h 6794402"/>
                <a:gd name="connsiteX192" fmla="*/ 3094645 w 7705355"/>
                <a:gd name="connsiteY192" fmla="*/ 1584887 h 6794402"/>
                <a:gd name="connsiteX193" fmla="*/ 3084586 w 7705355"/>
                <a:gd name="connsiteY193" fmla="*/ 1608728 h 6794402"/>
                <a:gd name="connsiteX194" fmla="*/ 3039572 w 7705355"/>
                <a:gd name="connsiteY194" fmla="*/ 1627611 h 6794402"/>
                <a:gd name="connsiteX195" fmla="*/ 2975485 w 7705355"/>
                <a:gd name="connsiteY195" fmla="*/ 1563524 h 6794402"/>
                <a:gd name="connsiteX196" fmla="*/ 3039572 w 7705355"/>
                <a:gd name="connsiteY196" fmla="*/ 1499437 h 6794402"/>
                <a:gd name="connsiteX197" fmla="*/ 3084967 w 7705355"/>
                <a:gd name="connsiteY197" fmla="*/ 1518129 h 6794402"/>
                <a:gd name="connsiteX198" fmla="*/ 3094863 w 7705355"/>
                <a:gd name="connsiteY198" fmla="*/ 1542162 h 6794402"/>
                <a:gd name="connsiteX199" fmla="*/ 3813829 w 7705355"/>
                <a:gd name="connsiteY199" fmla="*/ 1542162 h 6794402"/>
                <a:gd name="connsiteX200" fmla="*/ 3891526 w 7705355"/>
                <a:gd name="connsiteY200" fmla="*/ 1542162 h 6794402"/>
                <a:gd name="connsiteX201" fmla="*/ 4610492 w 7705355"/>
                <a:gd name="connsiteY201" fmla="*/ 1542162 h 6794402"/>
                <a:gd name="connsiteX202" fmla="*/ 4620388 w 7705355"/>
                <a:gd name="connsiteY202" fmla="*/ 1518129 h 6794402"/>
                <a:gd name="connsiteX203" fmla="*/ 4665783 w 7705355"/>
                <a:gd name="connsiteY203" fmla="*/ 1499437 h 6794402"/>
                <a:gd name="connsiteX204" fmla="*/ 4729870 w 7705355"/>
                <a:gd name="connsiteY204" fmla="*/ 1563524 h 6794402"/>
                <a:gd name="connsiteX205" fmla="*/ 4665783 w 7705355"/>
                <a:gd name="connsiteY205" fmla="*/ 1627611 h 6794402"/>
                <a:gd name="connsiteX206" fmla="*/ 7144336 w 7705355"/>
                <a:gd name="connsiteY206" fmla="*/ 1687502 h 6794402"/>
                <a:gd name="connsiteX207" fmla="*/ 7099067 w 7705355"/>
                <a:gd name="connsiteY207" fmla="*/ 1668810 h 6794402"/>
                <a:gd name="connsiteX208" fmla="*/ 7080376 w 7705355"/>
                <a:gd name="connsiteY208" fmla="*/ 1623542 h 6794402"/>
                <a:gd name="connsiteX209" fmla="*/ 7090183 w 7705355"/>
                <a:gd name="connsiteY209" fmla="*/ 1599791 h 6794402"/>
                <a:gd name="connsiteX210" fmla="*/ 6950041 w 7705355"/>
                <a:gd name="connsiteY210" fmla="*/ 1459255 h 6794402"/>
                <a:gd name="connsiteX211" fmla="*/ 5077266 w 7705355"/>
                <a:gd name="connsiteY211" fmla="*/ 1459255 h 6794402"/>
                <a:gd name="connsiteX212" fmla="*/ 4724276 w 7705355"/>
                <a:gd name="connsiteY212" fmla="*/ 1106266 h 6794402"/>
                <a:gd name="connsiteX213" fmla="*/ 3891526 w 7705355"/>
                <a:gd name="connsiteY213" fmla="*/ 1106266 h 6794402"/>
                <a:gd name="connsiteX214" fmla="*/ 3813829 w 7705355"/>
                <a:gd name="connsiteY214" fmla="*/ 1106266 h 6794402"/>
                <a:gd name="connsiteX215" fmla="*/ 2981079 w 7705355"/>
                <a:gd name="connsiteY215" fmla="*/ 1106266 h 6794402"/>
                <a:gd name="connsiteX216" fmla="*/ 2628089 w 7705355"/>
                <a:gd name="connsiteY216" fmla="*/ 1459255 h 6794402"/>
                <a:gd name="connsiteX217" fmla="*/ 755314 w 7705355"/>
                <a:gd name="connsiteY217" fmla="*/ 1459255 h 6794402"/>
                <a:gd name="connsiteX218" fmla="*/ 615172 w 7705355"/>
                <a:gd name="connsiteY218" fmla="*/ 1599791 h 6794402"/>
                <a:gd name="connsiteX219" fmla="*/ 624979 w 7705355"/>
                <a:gd name="connsiteY219" fmla="*/ 1623542 h 6794402"/>
                <a:gd name="connsiteX220" fmla="*/ 606288 w 7705355"/>
                <a:gd name="connsiteY220" fmla="*/ 1668810 h 6794402"/>
                <a:gd name="connsiteX221" fmla="*/ 561019 w 7705355"/>
                <a:gd name="connsiteY221" fmla="*/ 1687502 h 6794402"/>
                <a:gd name="connsiteX222" fmla="*/ 515750 w 7705355"/>
                <a:gd name="connsiteY222" fmla="*/ 1668810 h 6794402"/>
                <a:gd name="connsiteX223" fmla="*/ 515750 w 7705355"/>
                <a:gd name="connsiteY223" fmla="*/ 1578274 h 6794402"/>
                <a:gd name="connsiteX224" fmla="*/ 585131 w 7705355"/>
                <a:gd name="connsiteY224" fmla="*/ 1564255 h 6794402"/>
                <a:gd name="connsiteX225" fmla="*/ 588474 w 7705355"/>
                <a:gd name="connsiteY225" fmla="*/ 1566470 h 6794402"/>
                <a:gd name="connsiteX226" fmla="*/ 738021 w 7705355"/>
                <a:gd name="connsiteY226" fmla="*/ 1416529 h 6794402"/>
                <a:gd name="connsiteX227" fmla="*/ 2610287 w 7705355"/>
                <a:gd name="connsiteY227" fmla="*/ 1416529 h 6794402"/>
                <a:gd name="connsiteX228" fmla="*/ 2963276 w 7705355"/>
                <a:gd name="connsiteY228" fmla="*/ 1064050 h 6794402"/>
                <a:gd name="connsiteX229" fmla="*/ 3813829 w 7705355"/>
                <a:gd name="connsiteY229" fmla="*/ 1064050 h 6794402"/>
                <a:gd name="connsiteX230" fmla="*/ 3891526 w 7705355"/>
                <a:gd name="connsiteY230" fmla="*/ 1064050 h 6794402"/>
                <a:gd name="connsiteX231" fmla="*/ 4742079 w 7705355"/>
                <a:gd name="connsiteY231" fmla="*/ 1064050 h 6794402"/>
                <a:gd name="connsiteX232" fmla="*/ 5095068 w 7705355"/>
                <a:gd name="connsiteY232" fmla="*/ 1416529 h 6794402"/>
                <a:gd name="connsiteX233" fmla="*/ 6967334 w 7705355"/>
                <a:gd name="connsiteY233" fmla="*/ 1416529 h 6794402"/>
                <a:gd name="connsiteX234" fmla="*/ 7116881 w 7705355"/>
                <a:gd name="connsiteY234" fmla="*/ 1566470 h 6794402"/>
                <a:gd name="connsiteX235" fmla="*/ 7120224 w 7705355"/>
                <a:gd name="connsiteY235" fmla="*/ 1564255 h 6794402"/>
                <a:gd name="connsiteX236" fmla="*/ 7189605 w 7705355"/>
                <a:gd name="connsiteY236" fmla="*/ 1578274 h 6794402"/>
                <a:gd name="connsiteX237" fmla="*/ 7189605 w 7705355"/>
                <a:gd name="connsiteY237" fmla="*/ 1668810 h 6794402"/>
                <a:gd name="connsiteX238" fmla="*/ 7144336 w 7705355"/>
                <a:gd name="connsiteY238" fmla="*/ 1687502 h 6794402"/>
                <a:gd name="connsiteX239" fmla="*/ 6864080 w 7705355"/>
                <a:gd name="connsiteY239" fmla="*/ 1855858 h 6794402"/>
                <a:gd name="connsiteX240" fmla="*/ 6818813 w 7705355"/>
                <a:gd name="connsiteY240" fmla="*/ 1837166 h 6794402"/>
                <a:gd name="connsiteX241" fmla="*/ 6800120 w 7705355"/>
                <a:gd name="connsiteY241" fmla="*/ 1791898 h 6794402"/>
                <a:gd name="connsiteX242" fmla="*/ 6809894 w 7705355"/>
                <a:gd name="connsiteY242" fmla="*/ 1768228 h 6794402"/>
                <a:gd name="connsiteX243" fmla="*/ 6695215 w 7705355"/>
                <a:gd name="connsiteY243" fmla="*/ 1653550 h 6794402"/>
                <a:gd name="connsiteX244" fmla="*/ 5039118 w 7705355"/>
                <a:gd name="connsiteY244" fmla="*/ 1653550 h 6794402"/>
                <a:gd name="connsiteX245" fmla="*/ 4731397 w 7705355"/>
                <a:gd name="connsiteY245" fmla="*/ 1345830 h 6794402"/>
                <a:gd name="connsiteX246" fmla="*/ 3891526 w 7705355"/>
                <a:gd name="connsiteY246" fmla="*/ 1345830 h 6794402"/>
                <a:gd name="connsiteX247" fmla="*/ 3813829 w 7705355"/>
                <a:gd name="connsiteY247" fmla="*/ 1345830 h 6794402"/>
                <a:gd name="connsiteX248" fmla="*/ 2973958 w 7705355"/>
                <a:gd name="connsiteY248" fmla="*/ 1345830 h 6794402"/>
                <a:gd name="connsiteX249" fmla="*/ 2666237 w 7705355"/>
                <a:gd name="connsiteY249" fmla="*/ 1653550 h 6794402"/>
                <a:gd name="connsiteX250" fmla="*/ 1010140 w 7705355"/>
                <a:gd name="connsiteY250" fmla="*/ 1653550 h 6794402"/>
                <a:gd name="connsiteX251" fmla="*/ 895461 w 7705355"/>
                <a:gd name="connsiteY251" fmla="*/ 1768228 h 6794402"/>
                <a:gd name="connsiteX252" fmla="*/ 905235 w 7705355"/>
                <a:gd name="connsiteY252" fmla="*/ 1791898 h 6794402"/>
                <a:gd name="connsiteX253" fmla="*/ 886542 w 7705355"/>
                <a:gd name="connsiteY253" fmla="*/ 1837166 h 6794402"/>
                <a:gd name="connsiteX254" fmla="*/ 841275 w 7705355"/>
                <a:gd name="connsiteY254" fmla="*/ 1855858 h 6794402"/>
                <a:gd name="connsiteX255" fmla="*/ 796006 w 7705355"/>
                <a:gd name="connsiteY255" fmla="*/ 1837166 h 6794402"/>
                <a:gd name="connsiteX256" fmla="*/ 796006 w 7705355"/>
                <a:gd name="connsiteY256" fmla="*/ 1746630 h 6794402"/>
                <a:gd name="connsiteX257" fmla="*/ 865387 w 7705355"/>
                <a:gd name="connsiteY257" fmla="*/ 1732611 h 6794402"/>
                <a:gd name="connsiteX258" fmla="*/ 868718 w 7705355"/>
                <a:gd name="connsiteY258" fmla="*/ 1734819 h 6794402"/>
                <a:gd name="connsiteX259" fmla="*/ 992337 w 7705355"/>
                <a:gd name="connsiteY259" fmla="*/ 1610825 h 6794402"/>
                <a:gd name="connsiteX260" fmla="*/ 2648436 w 7705355"/>
                <a:gd name="connsiteY260" fmla="*/ 1610825 h 6794402"/>
                <a:gd name="connsiteX261" fmla="*/ 2956665 w 7705355"/>
                <a:gd name="connsiteY261" fmla="*/ 1303105 h 6794402"/>
                <a:gd name="connsiteX262" fmla="*/ 3813829 w 7705355"/>
                <a:gd name="connsiteY262" fmla="*/ 1303105 h 6794402"/>
                <a:gd name="connsiteX263" fmla="*/ 3891526 w 7705355"/>
                <a:gd name="connsiteY263" fmla="*/ 1303105 h 6794402"/>
                <a:gd name="connsiteX264" fmla="*/ 4748690 w 7705355"/>
                <a:gd name="connsiteY264" fmla="*/ 1303105 h 6794402"/>
                <a:gd name="connsiteX265" fmla="*/ 5056919 w 7705355"/>
                <a:gd name="connsiteY265" fmla="*/ 1610825 h 6794402"/>
                <a:gd name="connsiteX266" fmla="*/ 6713018 w 7705355"/>
                <a:gd name="connsiteY266" fmla="*/ 1610825 h 6794402"/>
                <a:gd name="connsiteX267" fmla="*/ 6836637 w 7705355"/>
                <a:gd name="connsiteY267" fmla="*/ 1734819 h 6794402"/>
                <a:gd name="connsiteX268" fmla="*/ 6839968 w 7705355"/>
                <a:gd name="connsiteY268" fmla="*/ 1732611 h 6794402"/>
                <a:gd name="connsiteX269" fmla="*/ 6909349 w 7705355"/>
                <a:gd name="connsiteY269" fmla="*/ 1746630 h 6794402"/>
                <a:gd name="connsiteX270" fmla="*/ 6909349 w 7705355"/>
                <a:gd name="connsiteY270" fmla="*/ 1837166 h 6794402"/>
                <a:gd name="connsiteX271" fmla="*/ 6864080 w 7705355"/>
                <a:gd name="connsiteY271" fmla="*/ 1855858 h 6794402"/>
                <a:gd name="connsiteX272" fmla="*/ 1394155 w 7705355"/>
                <a:gd name="connsiteY272" fmla="*/ 1977039 h 6794402"/>
                <a:gd name="connsiteX273" fmla="*/ 1330067 w 7705355"/>
                <a:gd name="connsiteY273" fmla="*/ 1912952 h 6794402"/>
                <a:gd name="connsiteX274" fmla="*/ 1394155 w 7705355"/>
                <a:gd name="connsiteY274" fmla="*/ 1848865 h 6794402"/>
                <a:gd name="connsiteX275" fmla="*/ 1439472 w 7705355"/>
                <a:gd name="connsiteY275" fmla="*/ 1867635 h 6794402"/>
                <a:gd name="connsiteX276" fmla="*/ 1449394 w 7705355"/>
                <a:gd name="connsiteY276" fmla="*/ 1891590 h 6794402"/>
                <a:gd name="connsiteX277" fmla="*/ 2252722 w 7705355"/>
                <a:gd name="connsiteY277" fmla="*/ 1891590 h 6794402"/>
                <a:gd name="connsiteX278" fmla="*/ 2252722 w 7705355"/>
                <a:gd name="connsiteY278" fmla="*/ 1934315 h 6794402"/>
                <a:gd name="connsiteX279" fmla="*/ 1449393 w 7705355"/>
                <a:gd name="connsiteY279" fmla="*/ 1934315 h 6794402"/>
                <a:gd name="connsiteX280" fmla="*/ 1439471 w 7705355"/>
                <a:gd name="connsiteY280" fmla="*/ 1958268 h 6794402"/>
                <a:gd name="connsiteX281" fmla="*/ 1394155 w 7705355"/>
                <a:gd name="connsiteY281" fmla="*/ 1977039 h 6794402"/>
                <a:gd name="connsiteX282" fmla="*/ 6311200 w 7705355"/>
                <a:gd name="connsiteY282" fmla="*/ 1977039 h 6794402"/>
                <a:gd name="connsiteX283" fmla="*/ 6265884 w 7705355"/>
                <a:gd name="connsiteY283" fmla="*/ 1958268 h 6794402"/>
                <a:gd name="connsiteX284" fmla="*/ 6255962 w 7705355"/>
                <a:gd name="connsiteY284" fmla="*/ 1934315 h 6794402"/>
                <a:gd name="connsiteX285" fmla="*/ 5452633 w 7705355"/>
                <a:gd name="connsiteY285" fmla="*/ 1934315 h 6794402"/>
                <a:gd name="connsiteX286" fmla="*/ 5452633 w 7705355"/>
                <a:gd name="connsiteY286" fmla="*/ 1891590 h 6794402"/>
                <a:gd name="connsiteX287" fmla="*/ 6255961 w 7705355"/>
                <a:gd name="connsiteY287" fmla="*/ 1891590 h 6794402"/>
                <a:gd name="connsiteX288" fmla="*/ 6265883 w 7705355"/>
                <a:gd name="connsiteY288" fmla="*/ 1867635 h 6794402"/>
                <a:gd name="connsiteX289" fmla="*/ 6311200 w 7705355"/>
                <a:gd name="connsiteY289" fmla="*/ 1848865 h 6794402"/>
                <a:gd name="connsiteX290" fmla="*/ 6375288 w 7705355"/>
                <a:gd name="connsiteY290" fmla="*/ 1912952 h 6794402"/>
                <a:gd name="connsiteX291" fmla="*/ 6311200 w 7705355"/>
                <a:gd name="connsiteY291" fmla="*/ 1977039 h 6794402"/>
                <a:gd name="connsiteX292" fmla="*/ 4994867 w 7705355"/>
                <a:gd name="connsiteY292" fmla="*/ 2153025 h 6794402"/>
                <a:gd name="connsiteX293" fmla="*/ 4949852 w 7705355"/>
                <a:gd name="connsiteY293" fmla="*/ 2134333 h 6794402"/>
                <a:gd name="connsiteX294" fmla="*/ 4939968 w 7705355"/>
                <a:gd name="connsiteY294" fmla="*/ 2110809 h 6794402"/>
                <a:gd name="connsiteX295" fmla="*/ 3891526 w 7705355"/>
                <a:gd name="connsiteY295" fmla="*/ 2110809 h 6794402"/>
                <a:gd name="connsiteX296" fmla="*/ 3813829 w 7705355"/>
                <a:gd name="connsiteY296" fmla="*/ 2110809 h 6794402"/>
                <a:gd name="connsiteX297" fmla="*/ 2765387 w 7705355"/>
                <a:gd name="connsiteY297" fmla="*/ 2110809 h 6794402"/>
                <a:gd name="connsiteX298" fmla="*/ 2755503 w 7705355"/>
                <a:gd name="connsiteY298" fmla="*/ 2134333 h 6794402"/>
                <a:gd name="connsiteX299" fmla="*/ 2710488 w 7705355"/>
                <a:gd name="connsiteY299" fmla="*/ 2153025 h 6794402"/>
                <a:gd name="connsiteX300" fmla="*/ 2646401 w 7705355"/>
                <a:gd name="connsiteY300" fmla="*/ 2088938 h 6794402"/>
                <a:gd name="connsiteX301" fmla="*/ 2710488 w 7705355"/>
                <a:gd name="connsiteY301" fmla="*/ 2024851 h 6794402"/>
                <a:gd name="connsiteX302" fmla="*/ 2755693 w 7705355"/>
                <a:gd name="connsiteY302" fmla="*/ 2043543 h 6794402"/>
                <a:gd name="connsiteX303" fmla="*/ 2765901 w 7705355"/>
                <a:gd name="connsiteY303" fmla="*/ 2068084 h 6794402"/>
                <a:gd name="connsiteX304" fmla="*/ 3813829 w 7705355"/>
                <a:gd name="connsiteY304" fmla="*/ 2068084 h 6794402"/>
                <a:gd name="connsiteX305" fmla="*/ 3891526 w 7705355"/>
                <a:gd name="connsiteY305" fmla="*/ 2068084 h 6794402"/>
                <a:gd name="connsiteX306" fmla="*/ 4939454 w 7705355"/>
                <a:gd name="connsiteY306" fmla="*/ 2068084 h 6794402"/>
                <a:gd name="connsiteX307" fmla="*/ 4949662 w 7705355"/>
                <a:gd name="connsiteY307" fmla="*/ 2043543 h 6794402"/>
                <a:gd name="connsiteX308" fmla="*/ 4994867 w 7705355"/>
                <a:gd name="connsiteY308" fmla="*/ 2024851 h 6794402"/>
                <a:gd name="connsiteX309" fmla="*/ 5058954 w 7705355"/>
                <a:gd name="connsiteY309" fmla="*/ 2088938 h 6794402"/>
                <a:gd name="connsiteX310" fmla="*/ 4994867 w 7705355"/>
                <a:gd name="connsiteY310" fmla="*/ 2153025 h 6794402"/>
                <a:gd name="connsiteX311" fmla="*/ 6894598 w 7705355"/>
                <a:gd name="connsiteY311" fmla="*/ 2200836 h 6794402"/>
                <a:gd name="connsiteX312" fmla="*/ 6849585 w 7705355"/>
                <a:gd name="connsiteY312" fmla="*/ 2182144 h 6794402"/>
                <a:gd name="connsiteX313" fmla="*/ 6839487 w 7705355"/>
                <a:gd name="connsiteY313" fmla="*/ 2158111 h 6794402"/>
                <a:gd name="connsiteX314" fmla="*/ 5314795 w 7705355"/>
                <a:gd name="connsiteY314" fmla="*/ 2158111 h 6794402"/>
                <a:gd name="connsiteX315" fmla="*/ 5022842 w 7705355"/>
                <a:gd name="connsiteY315" fmla="*/ 1866158 h 6794402"/>
                <a:gd name="connsiteX316" fmla="*/ 3891526 w 7705355"/>
                <a:gd name="connsiteY316" fmla="*/ 1866158 h 6794402"/>
                <a:gd name="connsiteX317" fmla="*/ 3813829 w 7705355"/>
                <a:gd name="connsiteY317" fmla="*/ 1866158 h 6794402"/>
                <a:gd name="connsiteX318" fmla="*/ 2682513 w 7705355"/>
                <a:gd name="connsiteY318" fmla="*/ 1866158 h 6794402"/>
                <a:gd name="connsiteX319" fmla="*/ 2390560 w 7705355"/>
                <a:gd name="connsiteY319" fmla="*/ 2158111 h 6794402"/>
                <a:gd name="connsiteX320" fmla="*/ 865868 w 7705355"/>
                <a:gd name="connsiteY320" fmla="*/ 2158111 h 6794402"/>
                <a:gd name="connsiteX321" fmla="*/ 855770 w 7705355"/>
                <a:gd name="connsiteY321" fmla="*/ 2182144 h 6794402"/>
                <a:gd name="connsiteX322" fmla="*/ 810757 w 7705355"/>
                <a:gd name="connsiteY322" fmla="*/ 2200836 h 6794402"/>
                <a:gd name="connsiteX323" fmla="*/ 746669 w 7705355"/>
                <a:gd name="connsiteY323" fmla="*/ 2136749 h 6794402"/>
                <a:gd name="connsiteX324" fmla="*/ 810757 w 7705355"/>
                <a:gd name="connsiteY324" fmla="*/ 2072662 h 6794402"/>
                <a:gd name="connsiteX325" fmla="*/ 855961 w 7705355"/>
                <a:gd name="connsiteY325" fmla="*/ 2091354 h 6794402"/>
                <a:gd name="connsiteX326" fmla="*/ 865957 w 7705355"/>
                <a:gd name="connsiteY326" fmla="*/ 2115387 h 6794402"/>
                <a:gd name="connsiteX327" fmla="*/ 2373266 w 7705355"/>
                <a:gd name="connsiteY327" fmla="*/ 2115387 h 6794402"/>
                <a:gd name="connsiteX328" fmla="*/ 2664712 w 7705355"/>
                <a:gd name="connsiteY328" fmla="*/ 1823942 h 6794402"/>
                <a:gd name="connsiteX329" fmla="*/ 3813829 w 7705355"/>
                <a:gd name="connsiteY329" fmla="*/ 1823942 h 6794402"/>
                <a:gd name="connsiteX330" fmla="*/ 3891526 w 7705355"/>
                <a:gd name="connsiteY330" fmla="*/ 1823942 h 6794402"/>
                <a:gd name="connsiteX331" fmla="*/ 5040643 w 7705355"/>
                <a:gd name="connsiteY331" fmla="*/ 1823942 h 6794402"/>
                <a:gd name="connsiteX332" fmla="*/ 5332089 w 7705355"/>
                <a:gd name="connsiteY332" fmla="*/ 2115387 h 6794402"/>
                <a:gd name="connsiteX333" fmla="*/ 6839398 w 7705355"/>
                <a:gd name="connsiteY333" fmla="*/ 2115387 h 6794402"/>
                <a:gd name="connsiteX334" fmla="*/ 6849394 w 7705355"/>
                <a:gd name="connsiteY334" fmla="*/ 2091354 h 6794402"/>
                <a:gd name="connsiteX335" fmla="*/ 6894598 w 7705355"/>
                <a:gd name="connsiteY335" fmla="*/ 2072662 h 6794402"/>
                <a:gd name="connsiteX336" fmla="*/ 6958686 w 7705355"/>
                <a:gd name="connsiteY336" fmla="*/ 2136749 h 6794402"/>
                <a:gd name="connsiteX337" fmla="*/ 6894598 w 7705355"/>
                <a:gd name="connsiteY337" fmla="*/ 2200836 h 6794402"/>
                <a:gd name="connsiteX338" fmla="*/ 6288822 w 7705355"/>
                <a:gd name="connsiteY338" fmla="*/ 2758618 h 6794402"/>
                <a:gd name="connsiteX339" fmla="*/ 5599628 w 7705355"/>
                <a:gd name="connsiteY339" fmla="*/ 2758618 h 6794402"/>
                <a:gd name="connsiteX340" fmla="*/ 5280717 w 7705355"/>
                <a:gd name="connsiteY340" fmla="*/ 2439708 h 6794402"/>
                <a:gd name="connsiteX341" fmla="*/ 3891526 w 7705355"/>
                <a:gd name="connsiteY341" fmla="*/ 2439708 h 6794402"/>
                <a:gd name="connsiteX342" fmla="*/ 3813829 w 7705355"/>
                <a:gd name="connsiteY342" fmla="*/ 2439708 h 6794402"/>
                <a:gd name="connsiteX343" fmla="*/ 2424638 w 7705355"/>
                <a:gd name="connsiteY343" fmla="*/ 2439708 h 6794402"/>
                <a:gd name="connsiteX344" fmla="*/ 2105727 w 7705355"/>
                <a:gd name="connsiteY344" fmla="*/ 2758618 h 6794402"/>
                <a:gd name="connsiteX345" fmla="*/ 1416533 w 7705355"/>
                <a:gd name="connsiteY345" fmla="*/ 2758618 h 6794402"/>
                <a:gd name="connsiteX346" fmla="*/ 1039640 w 7705355"/>
                <a:gd name="connsiteY346" fmla="*/ 2382233 h 6794402"/>
                <a:gd name="connsiteX347" fmla="*/ 558174 w 7705355"/>
                <a:gd name="connsiteY347" fmla="*/ 2382233 h 6794402"/>
                <a:gd name="connsiteX348" fmla="*/ 557467 w 7705355"/>
                <a:gd name="connsiteY348" fmla="*/ 2385690 h 6794402"/>
                <a:gd name="connsiteX349" fmla="*/ 498458 w 7705355"/>
                <a:gd name="connsiteY349" fmla="*/ 2424958 h 6794402"/>
                <a:gd name="connsiteX350" fmla="*/ 434371 w 7705355"/>
                <a:gd name="connsiteY350" fmla="*/ 2360871 h 6794402"/>
                <a:gd name="connsiteX351" fmla="*/ 498458 w 7705355"/>
                <a:gd name="connsiteY351" fmla="*/ 2296784 h 6794402"/>
                <a:gd name="connsiteX352" fmla="*/ 557467 w 7705355"/>
                <a:gd name="connsiteY352" fmla="*/ 2335837 h 6794402"/>
                <a:gd name="connsiteX353" fmla="*/ 558212 w 7705355"/>
                <a:gd name="connsiteY353" fmla="*/ 2339508 h 6794402"/>
                <a:gd name="connsiteX354" fmla="*/ 1057441 w 7705355"/>
                <a:gd name="connsiteY354" fmla="*/ 2339508 h 6794402"/>
                <a:gd name="connsiteX355" fmla="*/ 1433828 w 7705355"/>
                <a:gd name="connsiteY355" fmla="*/ 2716402 h 6794402"/>
                <a:gd name="connsiteX356" fmla="*/ 2087925 w 7705355"/>
                <a:gd name="connsiteY356" fmla="*/ 2716402 h 6794402"/>
                <a:gd name="connsiteX357" fmla="*/ 2406836 w 7705355"/>
                <a:gd name="connsiteY357" fmla="*/ 2397491 h 6794402"/>
                <a:gd name="connsiteX358" fmla="*/ 3813829 w 7705355"/>
                <a:gd name="connsiteY358" fmla="*/ 2397491 h 6794402"/>
                <a:gd name="connsiteX359" fmla="*/ 3891526 w 7705355"/>
                <a:gd name="connsiteY359" fmla="*/ 2397491 h 6794402"/>
                <a:gd name="connsiteX360" fmla="*/ 5298519 w 7705355"/>
                <a:gd name="connsiteY360" fmla="*/ 2397491 h 6794402"/>
                <a:gd name="connsiteX361" fmla="*/ 5617430 w 7705355"/>
                <a:gd name="connsiteY361" fmla="*/ 2716402 h 6794402"/>
                <a:gd name="connsiteX362" fmla="*/ 6271527 w 7705355"/>
                <a:gd name="connsiteY362" fmla="*/ 2716402 h 6794402"/>
                <a:gd name="connsiteX363" fmla="*/ 6647914 w 7705355"/>
                <a:gd name="connsiteY363" fmla="*/ 2339508 h 6794402"/>
                <a:gd name="connsiteX364" fmla="*/ 7147143 w 7705355"/>
                <a:gd name="connsiteY364" fmla="*/ 2339508 h 6794402"/>
                <a:gd name="connsiteX365" fmla="*/ 7147888 w 7705355"/>
                <a:gd name="connsiteY365" fmla="*/ 2335837 h 6794402"/>
                <a:gd name="connsiteX366" fmla="*/ 7206897 w 7705355"/>
                <a:gd name="connsiteY366" fmla="*/ 2296784 h 6794402"/>
                <a:gd name="connsiteX367" fmla="*/ 7270984 w 7705355"/>
                <a:gd name="connsiteY367" fmla="*/ 2360871 h 6794402"/>
                <a:gd name="connsiteX368" fmla="*/ 7206897 w 7705355"/>
                <a:gd name="connsiteY368" fmla="*/ 2424958 h 6794402"/>
                <a:gd name="connsiteX369" fmla="*/ 7147888 w 7705355"/>
                <a:gd name="connsiteY369" fmla="*/ 2385690 h 6794402"/>
                <a:gd name="connsiteX370" fmla="*/ 7147181 w 7705355"/>
                <a:gd name="connsiteY370" fmla="*/ 2382233 h 6794402"/>
                <a:gd name="connsiteX371" fmla="*/ 6665715 w 7705355"/>
                <a:gd name="connsiteY371" fmla="*/ 2382233 h 6794402"/>
                <a:gd name="connsiteX372" fmla="*/ 5137791 w 7705355"/>
                <a:gd name="connsiteY372" fmla="*/ 2917183 h 6794402"/>
                <a:gd name="connsiteX373" fmla="*/ 5092524 w 7705355"/>
                <a:gd name="connsiteY373" fmla="*/ 2898492 h 6794402"/>
                <a:gd name="connsiteX374" fmla="*/ 5078504 w 7705355"/>
                <a:gd name="connsiteY374" fmla="*/ 2829325 h 6794402"/>
                <a:gd name="connsiteX375" fmla="*/ 5080434 w 7705355"/>
                <a:gd name="connsiteY375" fmla="*/ 2826383 h 6794402"/>
                <a:gd name="connsiteX376" fmla="*/ 4914504 w 7705355"/>
                <a:gd name="connsiteY376" fmla="*/ 2660454 h 6794402"/>
                <a:gd name="connsiteX377" fmla="*/ 3891526 w 7705355"/>
                <a:gd name="connsiteY377" fmla="*/ 2660454 h 6794402"/>
                <a:gd name="connsiteX378" fmla="*/ 3813829 w 7705355"/>
                <a:gd name="connsiteY378" fmla="*/ 2660454 h 6794402"/>
                <a:gd name="connsiteX379" fmla="*/ 2790851 w 7705355"/>
                <a:gd name="connsiteY379" fmla="*/ 2660454 h 6794402"/>
                <a:gd name="connsiteX380" fmla="*/ 2624921 w 7705355"/>
                <a:gd name="connsiteY380" fmla="*/ 2826383 h 6794402"/>
                <a:gd name="connsiteX381" fmla="*/ 2626851 w 7705355"/>
                <a:gd name="connsiteY381" fmla="*/ 2829325 h 6794402"/>
                <a:gd name="connsiteX382" fmla="*/ 2612831 w 7705355"/>
                <a:gd name="connsiteY382" fmla="*/ 2898492 h 6794402"/>
                <a:gd name="connsiteX383" fmla="*/ 2567564 w 7705355"/>
                <a:gd name="connsiteY383" fmla="*/ 2917183 h 6794402"/>
                <a:gd name="connsiteX384" fmla="*/ 2522297 w 7705355"/>
                <a:gd name="connsiteY384" fmla="*/ 2898492 h 6794402"/>
                <a:gd name="connsiteX385" fmla="*/ 2522297 w 7705355"/>
                <a:gd name="connsiteY385" fmla="*/ 2807955 h 6794402"/>
                <a:gd name="connsiteX386" fmla="*/ 2591676 w 7705355"/>
                <a:gd name="connsiteY386" fmla="*/ 2793936 h 6794402"/>
                <a:gd name="connsiteX387" fmla="*/ 2594844 w 7705355"/>
                <a:gd name="connsiteY387" fmla="*/ 2796036 h 6794402"/>
                <a:gd name="connsiteX388" fmla="*/ 2773557 w 7705355"/>
                <a:gd name="connsiteY388" fmla="*/ 2617729 h 6794402"/>
                <a:gd name="connsiteX389" fmla="*/ 3813829 w 7705355"/>
                <a:gd name="connsiteY389" fmla="*/ 2617729 h 6794402"/>
                <a:gd name="connsiteX390" fmla="*/ 3891526 w 7705355"/>
                <a:gd name="connsiteY390" fmla="*/ 2617729 h 6794402"/>
                <a:gd name="connsiteX391" fmla="*/ 4931798 w 7705355"/>
                <a:gd name="connsiteY391" fmla="*/ 2617729 h 6794402"/>
                <a:gd name="connsiteX392" fmla="*/ 5110511 w 7705355"/>
                <a:gd name="connsiteY392" fmla="*/ 2796036 h 6794402"/>
                <a:gd name="connsiteX393" fmla="*/ 5113679 w 7705355"/>
                <a:gd name="connsiteY393" fmla="*/ 2793936 h 6794402"/>
                <a:gd name="connsiteX394" fmla="*/ 5183058 w 7705355"/>
                <a:gd name="connsiteY394" fmla="*/ 2807955 h 6794402"/>
                <a:gd name="connsiteX395" fmla="*/ 5183058 w 7705355"/>
                <a:gd name="connsiteY395" fmla="*/ 2898492 h 6794402"/>
                <a:gd name="connsiteX396" fmla="*/ 5137791 w 7705355"/>
                <a:gd name="connsiteY396" fmla="*/ 2917183 h 6794402"/>
                <a:gd name="connsiteX397" fmla="*/ 2170325 w 7705355"/>
                <a:gd name="connsiteY397" fmla="*/ 2985975 h 6794402"/>
                <a:gd name="connsiteX398" fmla="*/ 1134753 w 7705355"/>
                <a:gd name="connsiteY398" fmla="*/ 2985975 h 6794402"/>
                <a:gd name="connsiteX399" fmla="*/ 844431 w 7705355"/>
                <a:gd name="connsiteY399" fmla="*/ 2695653 h 6794402"/>
                <a:gd name="connsiteX400" fmla="*/ 841482 w 7705355"/>
                <a:gd name="connsiteY400" fmla="*/ 2697647 h 6794402"/>
                <a:gd name="connsiteX401" fmla="*/ 772100 w 7705355"/>
                <a:gd name="connsiteY401" fmla="*/ 2683342 h 6794402"/>
                <a:gd name="connsiteX402" fmla="*/ 772100 w 7705355"/>
                <a:gd name="connsiteY402" fmla="*/ 2592806 h 6794402"/>
                <a:gd name="connsiteX403" fmla="*/ 862638 w 7705355"/>
                <a:gd name="connsiteY403" fmla="*/ 2592806 h 6794402"/>
                <a:gd name="connsiteX404" fmla="*/ 876656 w 7705355"/>
                <a:gd name="connsiteY404" fmla="*/ 2662186 h 6794402"/>
                <a:gd name="connsiteX405" fmla="*/ 874423 w 7705355"/>
                <a:gd name="connsiteY405" fmla="*/ 2665556 h 6794402"/>
                <a:gd name="connsiteX406" fmla="*/ 1152556 w 7705355"/>
                <a:gd name="connsiteY406" fmla="*/ 2943250 h 6794402"/>
                <a:gd name="connsiteX407" fmla="*/ 2152523 w 7705355"/>
                <a:gd name="connsiteY407" fmla="*/ 2943250 h 6794402"/>
                <a:gd name="connsiteX408" fmla="*/ 2431252 w 7705355"/>
                <a:gd name="connsiteY408" fmla="*/ 2664521 h 6794402"/>
                <a:gd name="connsiteX409" fmla="*/ 2461261 w 7705355"/>
                <a:gd name="connsiteY409" fmla="*/ 2694530 h 6794402"/>
                <a:gd name="connsiteX410" fmla="*/ 6570602 w 7705355"/>
                <a:gd name="connsiteY410" fmla="*/ 2985975 h 6794402"/>
                <a:gd name="connsiteX411" fmla="*/ 5535030 w 7705355"/>
                <a:gd name="connsiteY411" fmla="*/ 2985975 h 6794402"/>
                <a:gd name="connsiteX412" fmla="*/ 5244094 w 7705355"/>
                <a:gd name="connsiteY412" fmla="*/ 2694530 h 6794402"/>
                <a:gd name="connsiteX413" fmla="*/ 5274103 w 7705355"/>
                <a:gd name="connsiteY413" fmla="*/ 2664521 h 6794402"/>
                <a:gd name="connsiteX414" fmla="*/ 5552832 w 7705355"/>
                <a:gd name="connsiteY414" fmla="*/ 2943250 h 6794402"/>
                <a:gd name="connsiteX415" fmla="*/ 6552799 w 7705355"/>
                <a:gd name="connsiteY415" fmla="*/ 2943250 h 6794402"/>
                <a:gd name="connsiteX416" fmla="*/ 6830932 w 7705355"/>
                <a:gd name="connsiteY416" fmla="*/ 2665556 h 6794402"/>
                <a:gd name="connsiteX417" fmla="*/ 6828699 w 7705355"/>
                <a:gd name="connsiteY417" fmla="*/ 2662186 h 6794402"/>
                <a:gd name="connsiteX418" fmla="*/ 6842717 w 7705355"/>
                <a:gd name="connsiteY418" fmla="*/ 2592806 h 6794402"/>
                <a:gd name="connsiteX419" fmla="*/ 6933255 w 7705355"/>
                <a:gd name="connsiteY419" fmla="*/ 2592806 h 6794402"/>
                <a:gd name="connsiteX420" fmla="*/ 6933255 w 7705355"/>
                <a:gd name="connsiteY420" fmla="*/ 2683342 h 6794402"/>
                <a:gd name="connsiteX421" fmla="*/ 6863873 w 7705355"/>
                <a:gd name="connsiteY421" fmla="*/ 2697647 h 6794402"/>
                <a:gd name="connsiteX422" fmla="*/ 6860924 w 7705355"/>
                <a:gd name="connsiteY422" fmla="*/ 2695653 h 6794402"/>
                <a:gd name="connsiteX423" fmla="*/ 4655611 w 7705355"/>
                <a:gd name="connsiteY423" fmla="*/ 3072951 h 6794402"/>
                <a:gd name="connsiteX424" fmla="*/ 4596817 w 7705355"/>
                <a:gd name="connsiteY424" fmla="*/ 3033683 h 6794402"/>
                <a:gd name="connsiteX425" fmla="*/ 4596080 w 7705355"/>
                <a:gd name="connsiteY425" fmla="*/ 3030227 h 6794402"/>
                <a:gd name="connsiteX426" fmla="*/ 3891526 w 7705355"/>
                <a:gd name="connsiteY426" fmla="*/ 3030227 h 6794402"/>
                <a:gd name="connsiteX427" fmla="*/ 3813829 w 7705355"/>
                <a:gd name="connsiteY427" fmla="*/ 3030227 h 6794402"/>
                <a:gd name="connsiteX428" fmla="*/ 3109275 w 7705355"/>
                <a:gd name="connsiteY428" fmla="*/ 3030227 h 6794402"/>
                <a:gd name="connsiteX429" fmla="*/ 3108538 w 7705355"/>
                <a:gd name="connsiteY429" fmla="*/ 3033683 h 6794402"/>
                <a:gd name="connsiteX430" fmla="*/ 3049744 w 7705355"/>
                <a:gd name="connsiteY430" fmla="*/ 3072951 h 6794402"/>
                <a:gd name="connsiteX431" fmla="*/ 2985657 w 7705355"/>
                <a:gd name="connsiteY431" fmla="*/ 3008864 h 6794402"/>
                <a:gd name="connsiteX432" fmla="*/ 3049744 w 7705355"/>
                <a:gd name="connsiteY432" fmla="*/ 2944777 h 6794402"/>
                <a:gd name="connsiteX433" fmla="*/ 3108824 w 7705355"/>
                <a:gd name="connsiteY433" fmla="*/ 2983830 h 6794402"/>
                <a:gd name="connsiteX434" fmla="*/ 3109559 w 7705355"/>
                <a:gd name="connsiteY434" fmla="*/ 2987502 h 6794402"/>
                <a:gd name="connsiteX435" fmla="*/ 3813829 w 7705355"/>
                <a:gd name="connsiteY435" fmla="*/ 2987502 h 6794402"/>
                <a:gd name="connsiteX436" fmla="*/ 3891526 w 7705355"/>
                <a:gd name="connsiteY436" fmla="*/ 2987502 h 6794402"/>
                <a:gd name="connsiteX437" fmla="*/ 4595796 w 7705355"/>
                <a:gd name="connsiteY437" fmla="*/ 2987502 h 6794402"/>
                <a:gd name="connsiteX438" fmla="*/ 4596531 w 7705355"/>
                <a:gd name="connsiteY438" fmla="*/ 2983830 h 6794402"/>
                <a:gd name="connsiteX439" fmla="*/ 4655611 w 7705355"/>
                <a:gd name="connsiteY439" fmla="*/ 2944777 h 6794402"/>
                <a:gd name="connsiteX440" fmla="*/ 4719698 w 7705355"/>
                <a:gd name="connsiteY440" fmla="*/ 3008864 h 6794402"/>
                <a:gd name="connsiteX441" fmla="*/ 4655611 w 7705355"/>
                <a:gd name="connsiteY441" fmla="*/ 3072951 h 6794402"/>
                <a:gd name="connsiteX442" fmla="*/ 6433271 w 7705355"/>
                <a:gd name="connsiteY442" fmla="*/ 3191461 h 6794402"/>
                <a:gd name="connsiteX443" fmla="*/ 6374476 w 7705355"/>
                <a:gd name="connsiteY443" fmla="*/ 3152408 h 6794402"/>
                <a:gd name="connsiteX444" fmla="*/ 6373700 w 7705355"/>
                <a:gd name="connsiteY444" fmla="*/ 3148736 h 6794402"/>
                <a:gd name="connsiteX445" fmla="*/ 5101170 w 7705355"/>
                <a:gd name="connsiteY445" fmla="*/ 3148736 h 6794402"/>
                <a:gd name="connsiteX446" fmla="*/ 4805656 w 7705355"/>
                <a:gd name="connsiteY446" fmla="*/ 2853732 h 6794402"/>
                <a:gd name="connsiteX447" fmla="*/ 3891526 w 7705355"/>
                <a:gd name="connsiteY447" fmla="*/ 2853732 h 6794402"/>
                <a:gd name="connsiteX448" fmla="*/ 3813829 w 7705355"/>
                <a:gd name="connsiteY448" fmla="*/ 2853732 h 6794402"/>
                <a:gd name="connsiteX449" fmla="*/ 2899699 w 7705355"/>
                <a:gd name="connsiteY449" fmla="*/ 2853732 h 6794402"/>
                <a:gd name="connsiteX450" fmla="*/ 2604185 w 7705355"/>
                <a:gd name="connsiteY450" fmla="*/ 3148736 h 6794402"/>
                <a:gd name="connsiteX451" fmla="*/ 1331655 w 7705355"/>
                <a:gd name="connsiteY451" fmla="*/ 3148736 h 6794402"/>
                <a:gd name="connsiteX452" fmla="*/ 1330879 w 7705355"/>
                <a:gd name="connsiteY452" fmla="*/ 3152408 h 6794402"/>
                <a:gd name="connsiteX453" fmla="*/ 1272084 w 7705355"/>
                <a:gd name="connsiteY453" fmla="*/ 3191461 h 6794402"/>
                <a:gd name="connsiteX454" fmla="*/ 1207996 w 7705355"/>
                <a:gd name="connsiteY454" fmla="*/ 3127374 h 6794402"/>
                <a:gd name="connsiteX455" fmla="*/ 1272084 w 7705355"/>
                <a:gd name="connsiteY455" fmla="*/ 3063287 h 6794402"/>
                <a:gd name="connsiteX456" fmla="*/ 1331093 w 7705355"/>
                <a:gd name="connsiteY456" fmla="*/ 3102340 h 6794402"/>
                <a:gd name="connsiteX457" fmla="*/ 1331941 w 7705355"/>
                <a:gd name="connsiteY457" fmla="*/ 3106520 h 6794402"/>
                <a:gd name="connsiteX458" fmla="*/ 2586892 w 7705355"/>
                <a:gd name="connsiteY458" fmla="*/ 3106520 h 6794402"/>
                <a:gd name="connsiteX459" fmla="*/ 2881896 w 7705355"/>
                <a:gd name="connsiteY459" fmla="*/ 2811007 h 6794402"/>
                <a:gd name="connsiteX460" fmla="*/ 3813829 w 7705355"/>
                <a:gd name="connsiteY460" fmla="*/ 2811007 h 6794402"/>
                <a:gd name="connsiteX461" fmla="*/ 3891526 w 7705355"/>
                <a:gd name="connsiteY461" fmla="*/ 2811007 h 6794402"/>
                <a:gd name="connsiteX462" fmla="*/ 4823459 w 7705355"/>
                <a:gd name="connsiteY462" fmla="*/ 2811007 h 6794402"/>
                <a:gd name="connsiteX463" fmla="*/ 5118463 w 7705355"/>
                <a:gd name="connsiteY463" fmla="*/ 3106520 h 6794402"/>
                <a:gd name="connsiteX464" fmla="*/ 6373414 w 7705355"/>
                <a:gd name="connsiteY464" fmla="*/ 3106520 h 6794402"/>
                <a:gd name="connsiteX465" fmla="*/ 6374262 w 7705355"/>
                <a:gd name="connsiteY465" fmla="*/ 3102340 h 6794402"/>
                <a:gd name="connsiteX466" fmla="*/ 6433271 w 7705355"/>
                <a:gd name="connsiteY466" fmla="*/ 3063287 h 6794402"/>
                <a:gd name="connsiteX467" fmla="*/ 6497359 w 7705355"/>
                <a:gd name="connsiteY467" fmla="*/ 3127374 h 6794402"/>
                <a:gd name="connsiteX468" fmla="*/ 6433271 w 7705355"/>
                <a:gd name="connsiteY468" fmla="*/ 3191461 h 6794402"/>
                <a:gd name="connsiteX469" fmla="*/ 2483639 w 7705355"/>
                <a:gd name="connsiteY469" fmla="*/ 3362361 h 6794402"/>
                <a:gd name="connsiteX470" fmla="*/ 982165 w 7705355"/>
                <a:gd name="connsiteY470" fmla="*/ 3362361 h 6794402"/>
                <a:gd name="connsiteX471" fmla="*/ 724290 w 7705355"/>
                <a:gd name="connsiteY471" fmla="*/ 3104486 h 6794402"/>
                <a:gd name="connsiteX472" fmla="*/ 123903 w 7705355"/>
                <a:gd name="connsiteY472" fmla="*/ 3104486 h 6794402"/>
                <a:gd name="connsiteX473" fmla="*/ 123169 w 7705355"/>
                <a:gd name="connsiteY473" fmla="*/ 3108157 h 6794402"/>
                <a:gd name="connsiteX474" fmla="*/ 64088 w 7705355"/>
                <a:gd name="connsiteY474" fmla="*/ 3147210 h 6794402"/>
                <a:gd name="connsiteX475" fmla="*/ 0 w 7705355"/>
                <a:gd name="connsiteY475" fmla="*/ 3083123 h 6794402"/>
                <a:gd name="connsiteX476" fmla="*/ 64088 w 7705355"/>
                <a:gd name="connsiteY476" fmla="*/ 3019036 h 6794402"/>
                <a:gd name="connsiteX477" fmla="*/ 123097 w 7705355"/>
                <a:gd name="connsiteY477" fmla="*/ 3058089 h 6794402"/>
                <a:gd name="connsiteX478" fmla="*/ 123945 w 7705355"/>
                <a:gd name="connsiteY478" fmla="*/ 3062270 h 6794402"/>
                <a:gd name="connsiteX479" fmla="*/ 742091 w 7705355"/>
                <a:gd name="connsiteY479" fmla="*/ 3062270 h 6794402"/>
                <a:gd name="connsiteX480" fmla="*/ 999967 w 7705355"/>
                <a:gd name="connsiteY480" fmla="*/ 3320145 h 6794402"/>
                <a:gd name="connsiteX481" fmla="*/ 2483639 w 7705355"/>
                <a:gd name="connsiteY481" fmla="*/ 3320145 h 6794402"/>
                <a:gd name="connsiteX482" fmla="*/ 6723190 w 7705355"/>
                <a:gd name="connsiteY482" fmla="*/ 3362361 h 6794402"/>
                <a:gd name="connsiteX483" fmla="*/ 5221716 w 7705355"/>
                <a:gd name="connsiteY483" fmla="*/ 3362361 h 6794402"/>
                <a:gd name="connsiteX484" fmla="*/ 5221716 w 7705355"/>
                <a:gd name="connsiteY484" fmla="*/ 3320145 h 6794402"/>
                <a:gd name="connsiteX485" fmla="*/ 6705388 w 7705355"/>
                <a:gd name="connsiteY485" fmla="*/ 3320145 h 6794402"/>
                <a:gd name="connsiteX486" fmla="*/ 6963264 w 7705355"/>
                <a:gd name="connsiteY486" fmla="*/ 3062270 h 6794402"/>
                <a:gd name="connsiteX487" fmla="*/ 7581410 w 7705355"/>
                <a:gd name="connsiteY487" fmla="*/ 3062270 h 6794402"/>
                <a:gd name="connsiteX488" fmla="*/ 7582258 w 7705355"/>
                <a:gd name="connsiteY488" fmla="*/ 3058089 h 6794402"/>
                <a:gd name="connsiteX489" fmla="*/ 7641267 w 7705355"/>
                <a:gd name="connsiteY489" fmla="*/ 3019036 h 6794402"/>
                <a:gd name="connsiteX490" fmla="*/ 7705355 w 7705355"/>
                <a:gd name="connsiteY490" fmla="*/ 3083123 h 6794402"/>
                <a:gd name="connsiteX491" fmla="*/ 7641267 w 7705355"/>
                <a:gd name="connsiteY491" fmla="*/ 3147210 h 6794402"/>
                <a:gd name="connsiteX492" fmla="*/ 7582186 w 7705355"/>
                <a:gd name="connsiteY492" fmla="*/ 3108157 h 6794402"/>
                <a:gd name="connsiteX493" fmla="*/ 7581452 w 7705355"/>
                <a:gd name="connsiteY493" fmla="*/ 3104486 h 6794402"/>
                <a:gd name="connsiteX494" fmla="*/ 6981065 w 7705355"/>
                <a:gd name="connsiteY494" fmla="*/ 3104486 h 6794402"/>
                <a:gd name="connsiteX495" fmla="*/ 6954109 w 7705355"/>
                <a:gd name="connsiteY495" fmla="*/ 3532243 h 6794402"/>
                <a:gd name="connsiteX496" fmla="*/ 5233415 w 7705355"/>
                <a:gd name="connsiteY496" fmla="*/ 3532243 h 6794402"/>
                <a:gd name="connsiteX497" fmla="*/ 4900770 w 7705355"/>
                <a:gd name="connsiteY497" fmla="*/ 3199600 h 6794402"/>
                <a:gd name="connsiteX498" fmla="*/ 3891526 w 7705355"/>
                <a:gd name="connsiteY498" fmla="*/ 3199600 h 6794402"/>
                <a:gd name="connsiteX499" fmla="*/ 3813829 w 7705355"/>
                <a:gd name="connsiteY499" fmla="*/ 3199600 h 6794402"/>
                <a:gd name="connsiteX500" fmla="*/ 2804585 w 7705355"/>
                <a:gd name="connsiteY500" fmla="*/ 3199600 h 6794402"/>
                <a:gd name="connsiteX501" fmla="*/ 2471940 w 7705355"/>
                <a:gd name="connsiteY501" fmla="*/ 3532243 h 6794402"/>
                <a:gd name="connsiteX502" fmla="*/ 751246 w 7705355"/>
                <a:gd name="connsiteY502" fmla="*/ 3532243 h 6794402"/>
                <a:gd name="connsiteX503" fmla="*/ 530711 w 7705355"/>
                <a:gd name="connsiteY503" fmla="*/ 3311286 h 6794402"/>
                <a:gd name="connsiteX504" fmla="*/ 527657 w 7705355"/>
                <a:gd name="connsiteY504" fmla="*/ 3313310 h 6794402"/>
                <a:gd name="connsiteX505" fmla="*/ 458275 w 7705355"/>
                <a:gd name="connsiteY505" fmla="*/ 3299291 h 6794402"/>
                <a:gd name="connsiteX506" fmla="*/ 458275 w 7705355"/>
                <a:gd name="connsiteY506" fmla="*/ 3208754 h 6794402"/>
                <a:gd name="connsiteX507" fmla="*/ 548813 w 7705355"/>
                <a:gd name="connsiteY507" fmla="*/ 3208754 h 6794402"/>
                <a:gd name="connsiteX508" fmla="*/ 562831 w 7705355"/>
                <a:gd name="connsiteY508" fmla="*/ 3278134 h 6794402"/>
                <a:gd name="connsiteX509" fmla="*/ 560771 w 7705355"/>
                <a:gd name="connsiteY509" fmla="*/ 3281243 h 6794402"/>
                <a:gd name="connsiteX510" fmla="*/ 769048 w 7705355"/>
                <a:gd name="connsiteY510" fmla="*/ 3489518 h 6794402"/>
                <a:gd name="connsiteX511" fmla="*/ 2454647 w 7705355"/>
                <a:gd name="connsiteY511" fmla="*/ 3489518 h 6794402"/>
                <a:gd name="connsiteX512" fmla="*/ 2786782 w 7705355"/>
                <a:gd name="connsiteY512" fmla="*/ 3157384 h 6794402"/>
                <a:gd name="connsiteX513" fmla="*/ 3813829 w 7705355"/>
                <a:gd name="connsiteY513" fmla="*/ 3157384 h 6794402"/>
                <a:gd name="connsiteX514" fmla="*/ 3891526 w 7705355"/>
                <a:gd name="connsiteY514" fmla="*/ 3157384 h 6794402"/>
                <a:gd name="connsiteX515" fmla="*/ 4918573 w 7705355"/>
                <a:gd name="connsiteY515" fmla="*/ 3157384 h 6794402"/>
                <a:gd name="connsiteX516" fmla="*/ 5250708 w 7705355"/>
                <a:gd name="connsiteY516" fmla="*/ 3489518 h 6794402"/>
                <a:gd name="connsiteX517" fmla="*/ 6936307 w 7705355"/>
                <a:gd name="connsiteY517" fmla="*/ 3489518 h 6794402"/>
                <a:gd name="connsiteX518" fmla="*/ 7144584 w 7705355"/>
                <a:gd name="connsiteY518" fmla="*/ 3281243 h 6794402"/>
                <a:gd name="connsiteX519" fmla="*/ 7142524 w 7705355"/>
                <a:gd name="connsiteY519" fmla="*/ 3278134 h 6794402"/>
                <a:gd name="connsiteX520" fmla="*/ 7156542 w 7705355"/>
                <a:gd name="connsiteY520" fmla="*/ 3208754 h 6794402"/>
                <a:gd name="connsiteX521" fmla="*/ 7247080 w 7705355"/>
                <a:gd name="connsiteY521" fmla="*/ 3208754 h 6794402"/>
                <a:gd name="connsiteX522" fmla="*/ 7247080 w 7705355"/>
                <a:gd name="connsiteY522" fmla="*/ 3299291 h 6794402"/>
                <a:gd name="connsiteX523" fmla="*/ 7177698 w 7705355"/>
                <a:gd name="connsiteY523" fmla="*/ 3313310 h 6794402"/>
                <a:gd name="connsiteX524" fmla="*/ 7174644 w 7705355"/>
                <a:gd name="connsiteY524" fmla="*/ 3311286 h 6794402"/>
                <a:gd name="connsiteX525" fmla="*/ 4665783 w 7705355"/>
                <a:gd name="connsiteY525" fmla="*/ 3924395 h 6794402"/>
                <a:gd name="connsiteX526" fmla="*/ 4606989 w 7705355"/>
                <a:gd name="connsiteY526" fmla="*/ 3885127 h 6794402"/>
                <a:gd name="connsiteX527" fmla="*/ 4606252 w 7705355"/>
                <a:gd name="connsiteY527" fmla="*/ 3881671 h 6794402"/>
                <a:gd name="connsiteX528" fmla="*/ 3891526 w 7705355"/>
                <a:gd name="connsiteY528" fmla="*/ 3881671 h 6794402"/>
                <a:gd name="connsiteX529" fmla="*/ 3813829 w 7705355"/>
                <a:gd name="connsiteY529" fmla="*/ 3881671 h 6794402"/>
                <a:gd name="connsiteX530" fmla="*/ 3099103 w 7705355"/>
                <a:gd name="connsiteY530" fmla="*/ 3881671 h 6794402"/>
                <a:gd name="connsiteX531" fmla="*/ 3098366 w 7705355"/>
                <a:gd name="connsiteY531" fmla="*/ 3885127 h 6794402"/>
                <a:gd name="connsiteX532" fmla="*/ 3039572 w 7705355"/>
                <a:gd name="connsiteY532" fmla="*/ 3924395 h 6794402"/>
                <a:gd name="connsiteX533" fmla="*/ 2975485 w 7705355"/>
                <a:gd name="connsiteY533" fmla="*/ 3860308 h 6794402"/>
                <a:gd name="connsiteX534" fmla="*/ 3039572 w 7705355"/>
                <a:gd name="connsiteY534" fmla="*/ 3796221 h 6794402"/>
                <a:gd name="connsiteX535" fmla="*/ 3098652 w 7705355"/>
                <a:gd name="connsiteY535" fmla="*/ 3835274 h 6794402"/>
                <a:gd name="connsiteX536" fmla="*/ 3099387 w 7705355"/>
                <a:gd name="connsiteY536" fmla="*/ 3838946 h 6794402"/>
                <a:gd name="connsiteX537" fmla="*/ 3813829 w 7705355"/>
                <a:gd name="connsiteY537" fmla="*/ 3838946 h 6794402"/>
                <a:gd name="connsiteX538" fmla="*/ 3891526 w 7705355"/>
                <a:gd name="connsiteY538" fmla="*/ 3838946 h 6794402"/>
                <a:gd name="connsiteX539" fmla="*/ 4605968 w 7705355"/>
                <a:gd name="connsiteY539" fmla="*/ 3838946 h 6794402"/>
                <a:gd name="connsiteX540" fmla="*/ 4606703 w 7705355"/>
                <a:gd name="connsiteY540" fmla="*/ 3835274 h 6794402"/>
                <a:gd name="connsiteX541" fmla="*/ 4665783 w 7705355"/>
                <a:gd name="connsiteY541" fmla="*/ 3796221 h 6794402"/>
                <a:gd name="connsiteX542" fmla="*/ 4729870 w 7705355"/>
                <a:gd name="connsiteY542" fmla="*/ 3860308 h 6794402"/>
                <a:gd name="connsiteX543" fmla="*/ 4665783 w 7705355"/>
                <a:gd name="connsiteY543" fmla="*/ 3924395 h 6794402"/>
                <a:gd name="connsiteX544" fmla="*/ 7144336 w 7705355"/>
                <a:gd name="connsiteY544" fmla="*/ 3984287 h 6794402"/>
                <a:gd name="connsiteX545" fmla="*/ 7099067 w 7705355"/>
                <a:gd name="connsiteY545" fmla="*/ 3965595 h 6794402"/>
                <a:gd name="connsiteX546" fmla="*/ 7085049 w 7705355"/>
                <a:gd name="connsiteY546" fmla="*/ 3896214 h 6794402"/>
                <a:gd name="connsiteX547" fmla="*/ 7086955 w 7705355"/>
                <a:gd name="connsiteY547" fmla="*/ 3893338 h 6794402"/>
                <a:gd name="connsiteX548" fmla="*/ 6950041 w 7705355"/>
                <a:gd name="connsiteY548" fmla="*/ 3756039 h 6794402"/>
                <a:gd name="connsiteX549" fmla="*/ 5077266 w 7705355"/>
                <a:gd name="connsiteY549" fmla="*/ 3756039 h 6794402"/>
                <a:gd name="connsiteX550" fmla="*/ 4724276 w 7705355"/>
                <a:gd name="connsiteY550" fmla="*/ 3403050 h 6794402"/>
                <a:gd name="connsiteX551" fmla="*/ 3891526 w 7705355"/>
                <a:gd name="connsiteY551" fmla="*/ 3403050 h 6794402"/>
                <a:gd name="connsiteX552" fmla="*/ 3813829 w 7705355"/>
                <a:gd name="connsiteY552" fmla="*/ 3403050 h 6794402"/>
                <a:gd name="connsiteX553" fmla="*/ 2981079 w 7705355"/>
                <a:gd name="connsiteY553" fmla="*/ 3403050 h 6794402"/>
                <a:gd name="connsiteX554" fmla="*/ 2628089 w 7705355"/>
                <a:gd name="connsiteY554" fmla="*/ 3756039 h 6794402"/>
                <a:gd name="connsiteX555" fmla="*/ 755314 w 7705355"/>
                <a:gd name="connsiteY555" fmla="*/ 3756039 h 6794402"/>
                <a:gd name="connsiteX556" fmla="*/ 618400 w 7705355"/>
                <a:gd name="connsiteY556" fmla="*/ 3893338 h 6794402"/>
                <a:gd name="connsiteX557" fmla="*/ 620306 w 7705355"/>
                <a:gd name="connsiteY557" fmla="*/ 3896214 h 6794402"/>
                <a:gd name="connsiteX558" fmla="*/ 606288 w 7705355"/>
                <a:gd name="connsiteY558" fmla="*/ 3965595 h 6794402"/>
                <a:gd name="connsiteX559" fmla="*/ 561019 w 7705355"/>
                <a:gd name="connsiteY559" fmla="*/ 3984287 h 6794402"/>
                <a:gd name="connsiteX560" fmla="*/ 515750 w 7705355"/>
                <a:gd name="connsiteY560" fmla="*/ 3965595 h 6794402"/>
                <a:gd name="connsiteX561" fmla="*/ 515750 w 7705355"/>
                <a:gd name="connsiteY561" fmla="*/ 3875058 h 6794402"/>
                <a:gd name="connsiteX562" fmla="*/ 585132 w 7705355"/>
                <a:gd name="connsiteY562" fmla="*/ 3861039 h 6794402"/>
                <a:gd name="connsiteX563" fmla="*/ 588474 w 7705355"/>
                <a:gd name="connsiteY563" fmla="*/ 3863254 h 6794402"/>
                <a:gd name="connsiteX564" fmla="*/ 738021 w 7705355"/>
                <a:gd name="connsiteY564" fmla="*/ 3713314 h 6794402"/>
                <a:gd name="connsiteX565" fmla="*/ 2610287 w 7705355"/>
                <a:gd name="connsiteY565" fmla="*/ 3713314 h 6794402"/>
                <a:gd name="connsiteX566" fmla="*/ 2963276 w 7705355"/>
                <a:gd name="connsiteY566" fmla="*/ 3360834 h 6794402"/>
                <a:gd name="connsiteX567" fmla="*/ 3813829 w 7705355"/>
                <a:gd name="connsiteY567" fmla="*/ 3360834 h 6794402"/>
                <a:gd name="connsiteX568" fmla="*/ 3891526 w 7705355"/>
                <a:gd name="connsiteY568" fmla="*/ 3360834 h 6794402"/>
                <a:gd name="connsiteX569" fmla="*/ 4742079 w 7705355"/>
                <a:gd name="connsiteY569" fmla="*/ 3360834 h 6794402"/>
                <a:gd name="connsiteX570" fmla="*/ 5095068 w 7705355"/>
                <a:gd name="connsiteY570" fmla="*/ 3713314 h 6794402"/>
                <a:gd name="connsiteX571" fmla="*/ 6967334 w 7705355"/>
                <a:gd name="connsiteY571" fmla="*/ 3713314 h 6794402"/>
                <a:gd name="connsiteX572" fmla="*/ 7116881 w 7705355"/>
                <a:gd name="connsiteY572" fmla="*/ 3863254 h 6794402"/>
                <a:gd name="connsiteX573" fmla="*/ 7120223 w 7705355"/>
                <a:gd name="connsiteY573" fmla="*/ 3861039 h 6794402"/>
                <a:gd name="connsiteX574" fmla="*/ 7189605 w 7705355"/>
                <a:gd name="connsiteY574" fmla="*/ 3875058 h 6794402"/>
                <a:gd name="connsiteX575" fmla="*/ 7189605 w 7705355"/>
                <a:gd name="connsiteY575" fmla="*/ 3965595 h 6794402"/>
                <a:gd name="connsiteX576" fmla="*/ 7144336 w 7705355"/>
                <a:gd name="connsiteY576" fmla="*/ 3984287 h 6794402"/>
                <a:gd name="connsiteX577" fmla="*/ 6864080 w 7705355"/>
                <a:gd name="connsiteY577" fmla="*/ 4152643 h 6794402"/>
                <a:gd name="connsiteX578" fmla="*/ 6818813 w 7705355"/>
                <a:gd name="connsiteY578" fmla="*/ 4133951 h 6794402"/>
                <a:gd name="connsiteX579" fmla="*/ 6804793 w 7705355"/>
                <a:gd name="connsiteY579" fmla="*/ 4064570 h 6794402"/>
                <a:gd name="connsiteX580" fmla="*/ 6806650 w 7705355"/>
                <a:gd name="connsiteY580" fmla="*/ 4061768 h 6794402"/>
                <a:gd name="connsiteX581" fmla="*/ 6695215 w 7705355"/>
                <a:gd name="connsiteY581" fmla="*/ 3950334 h 6794402"/>
                <a:gd name="connsiteX582" fmla="*/ 5039118 w 7705355"/>
                <a:gd name="connsiteY582" fmla="*/ 3950334 h 6794402"/>
                <a:gd name="connsiteX583" fmla="*/ 4731397 w 7705355"/>
                <a:gd name="connsiteY583" fmla="*/ 3642614 h 6794402"/>
                <a:gd name="connsiteX584" fmla="*/ 3891526 w 7705355"/>
                <a:gd name="connsiteY584" fmla="*/ 3642614 h 6794402"/>
                <a:gd name="connsiteX585" fmla="*/ 3813829 w 7705355"/>
                <a:gd name="connsiteY585" fmla="*/ 3642614 h 6794402"/>
                <a:gd name="connsiteX586" fmla="*/ 2973958 w 7705355"/>
                <a:gd name="connsiteY586" fmla="*/ 3642614 h 6794402"/>
                <a:gd name="connsiteX587" fmla="*/ 2666237 w 7705355"/>
                <a:gd name="connsiteY587" fmla="*/ 3950334 h 6794402"/>
                <a:gd name="connsiteX588" fmla="*/ 1010140 w 7705355"/>
                <a:gd name="connsiteY588" fmla="*/ 3950334 h 6794402"/>
                <a:gd name="connsiteX589" fmla="*/ 898705 w 7705355"/>
                <a:gd name="connsiteY589" fmla="*/ 4061768 h 6794402"/>
                <a:gd name="connsiteX590" fmla="*/ 900562 w 7705355"/>
                <a:gd name="connsiteY590" fmla="*/ 4064570 h 6794402"/>
                <a:gd name="connsiteX591" fmla="*/ 886542 w 7705355"/>
                <a:gd name="connsiteY591" fmla="*/ 4133951 h 6794402"/>
                <a:gd name="connsiteX592" fmla="*/ 841275 w 7705355"/>
                <a:gd name="connsiteY592" fmla="*/ 4152643 h 6794402"/>
                <a:gd name="connsiteX593" fmla="*/ 796006 w 7705355"/>
                <a:gd name="connsiteY593" fmla="*/ 4133951 h 6794402"/>
                <a:gd name="connsiteX594" fmla="*/ 796006 w 7705355"/>
                <a:gd name="connsiteY594" fmla="*/ 4043414 h 6794402"/>
                <a:gd name="connsiteX595" fmla="*/ 865387 w 7705355"/>
                <a:gd name="connsiteY595" fmla="*/ 4029395 h 6794402"/>
                <a:gd name="connsiteX596" fmla="*/ 868719 w 7705355"/>
                <a:gd name="connsiteY596" fmla="*/ 4031603 h 6794402"/>
                <a:gd name="connsiteX597" fmla="*/ 992337 w 7705355"/>
                <a:gd name="connsiteY597" fmla="*/ 3907609 h 6794402"/>
                <a:gd name="connsiteX598" fmla="*/ 2648436 w 7705355"/>
                <a:gd name="connsiteY598" fmla="*/ 3907609 h 6794402"/>
                <a:gd name="connsiteX599" fmla="*/ 2956665 w 7705355"/>
                <a:gd name="connsiteY599" fmla="*/ 3599889 h 6794402"/>
                <a:gd name="connsiteX600" fmla="*/ 3813829 w 7705355"/>
                <a:gd name="connsiteY600" fmla="*/ 3599889 h 6794402"/>
                <a:gd name="connsiteX601" fmla="*/ 3891526 w 7705355"/>
                <a:gd name="connsiteY601" fmla="*/ 3599889 h 6794402"/>
                <a:gd name="connsiteX602" fmla="*/ 4748690 w 7705355"/>
                <a:gd name="connsiteY602" fmla="*/ 3599889 h 6794402"/>
                <a:gd name="connsiteX603" fmla="*/ 5056919 w 7705355"/>
                <a:gd name="connsiteY603" fmla="*/ 3907609 h 6794402"/>
                <a:gd name="connsiteX604" fmla="*/ 6713018 w 7705355"/>
                <a:gd name="connsiteY604" fmla="*/ 3907609 h 6794402"/>
                <a:gd name="connsiteX605" fmla="*/ 6836636 w 7705355"/>
                <a:gd name="connsiteY605" fmla="*/ 4031603 h 6794402"/>
                <a:gd name="connsiteX606" fmla="*/ 6839968 w 7705355"/>
                <a:gd name="connsiteY606" fmla="*/ 4029395 h 6794402"/>
                <a:gd name="connsiteX607" fmla="*/ 6909349 w 7705355"/>
                <a:gd name="connsiteY607" fmla="*/ 4043414 h 6794402"/>
                <a:gd name="connsiteX608" fmla="*/ 6909349 w 7705355"/>
                <a:gd name="connsiteY608" fmla="*/ 4133951 h 6794402"/>
                <a:gd name="connsiteX609" fmla="*/ 6864080 w 7705355"/>
                <a:gd name="connsiteY609" fmla="*/ 4152643 h 6794402"/>
                <a:gd name="connsiteX610" fmla="*/ 1394155 w 7705355"/>
                <a:gd name="connsiteY610" fmla="*/ 4273823 h 6794402"/>
                <a:gd name="connsiteX611" fmla="*/ 1330067 w 7705355"/>
                <a:gd name="connsiteY611" fmla="*/ 4209736 h 6794402"/>
                <a:gd name="connsiteX612" fmla="*/ 1394155 w 7705355"/>
                <a:gd name="connsiteY612" fmla="*/ 4145649 h 6794402"/>
                <a:gd name="connsiteX613" fmla="*/ 1453206 w 7705355"/>
                <a:gd name="connsiteY613" fmla="*/ 4184790 h 6794402"/>
                <a:gd name="connsiteX614" fmla="*/ 1453929 w 7705355"/>
                <a:gd name="connsiteY614" fmla="*/ 4188374 h 6794402"/>
                <a:gd name="connsiteX615" fmla="*/ 2252722 w 7705355"/>
                <a:gd name="connsiteY615" fmla="*/ 4188374 h 6794402"/>
                <a:gd name="connsiteX616" fmla="*/ 2252722 w 7705355"/>
                <a:gd name="connsiteY616" fmla="*/ 4231099 h 6794402"/>
                <a:gd name="connsiteX617" fmla="*/ 1453929 w 7705355"/>
                <a:gd name="connsiteY617" fmla="*/ 4231099 h 6794402"/>
                <a:gd name="connsiteX618" fmla="*/ 1453206 w 7705355"/>
                <a:gd name="connsiteY618" fmla="*/ 4234682 h 6794402"/>
                <a:gd name="connsiteX619" fmla="*/ 1394155 w 7705355"/>
                <a:gd name="connsiteY619" fmla="*/ 4273823 h 6794402"/>
                <a:gd name="connsiteX620" fmla="*/ 6311200 w 7705355"/>
                <a:gd name="connsiteY620" fmla="*/ 4273823 h 6794402"/>
                <a:gd name="connsiteX621" fmla="*/ 6252149 w 7705355"/>
                <a:gd name="connsiteY621" fmla="*/ 4234682 h 6794402"/>
                <a:gd name="connsiteX622" fmla="*/ 6251426 w 7705355"/>
                <a:gd name="connsiteY622" fmla="*/ 4231099 h 6794402"/>
                <a:gd name="connsiteX623" fmla="*/ 5452633 w 7705355"/>
                <a:gd name="connsiteY623" fmla="*/ 4231099 h 6794402"/>
                <a:gd name="connsiteX624" fmla="*/ 5452633 w 7705355"/>
                <a:gd name="connsiteY624" fmla="*/ 4188374 h 6794402"/>
                <a:gd name="connsiteX625" fmla="*/ 6251426 w 7705355"/>
                <a:gd name="connsiteY625" fmla="*/ 4188374 h 6794402"/>
                <a:gd name="connsiteX626" fmla="*/ 6252149 w 7705355"/>
                <a:gd name="connsiteY626" fmla="*/ 4184790 h 6794402"/>
                <a:gd name="connsiteX627" fmla="*/ 6311200 w 7705355"/>
                <a:gd name="connsiteY627" fmla="*/ 4145649 h 6794402"/>
                <a:gd name="connsiteX628" fmla="*/ 6375288 w 7705355"/>
                <a:gd name="connsiteY628" fmla="*/ 4209736 h 6794402"/>
                <a:gd name="connsiteX629" fmla="*/ 6311200 w 7705355"/>
                <a:gd name="connsiteY629" fmla="*/ 4273823 h 6794402"/>
                <a:gd name="connsiteX630" fmla="*/ 4994867 w 7705355"/>
                <a:gd name="connsiteY630" fmla="*/ 4449809 h 6794402"/>
                <a:gd name="connsiteX631" fmla="*/ 4936072 w 7705355"/>
                <a:gd name="connsiteY631" fmla="*/ 4410756 h 6794402"/>
                <a:gd name="connsiteX632" fmla="*/ 4935403 w 7705355"/>
                <a:gd name="connsiteY632" fmla="*/ 4407593 h 6794402"/>
                <a:gd name="connsiteX633" fmla="*/ 3891526 w 7705355"/>
                <a:gd name="connsiteY633" fmla="*/ 4407593 h 6794402"/>
                <a:gd name="connsiteX634" fmla="*/ 3813829 w 7705355"/>
                <a:gd name="connsiteY634" fmla="*/ 4407593 h 6794402"/>
                <a:gd name="connsiteX635" fmla="*/ 2769952 w 7705355"/>
                <a:gd name="connsiteY635" fmla="*/ 4407593 h 6794402"/>
                <a:gd name="connsiteX636" fmla="*/ 2769283 w 7705355"/>
                <a:gd name="connsiteY636" fmla="*/ 4410756 h 6794402"/>
                <a:gd name="connsiteX637" fmla="*/ 2710488 w 7705355"/>
                <a:gd name="connsiteY637" fmla="*/ 4449809 h 6794402"/>
                <a:gd name="connsiteX638" fmla="*/ 2646401 w 7705355"/>
                <a:gd name="connsiteY638" fmla="*/ 4385722 h 6794402"/>
                <a:gd name="connsiteX639" fmla="*/ 2710488 w 7705355"/>
                <a:gd name="connsiteY639" fmla="*/ 4321635 h 6794402"/>
                <a:gd name="connsiteX640" fmla="*/ 2769498 w 7705355"/>
                <a:gd name="connsiteY640" fmla="*/ 4360688 h 6794402"/>
                <a:gd name="connsiteX641" fmla="*/ 2770346 w 7705355"/>
                <a:gd name="connsiteY641" fmla="*/ 4364868 h 6794402"/>
                <a:gd name="connsiteX642" fmla="*/ 3813829 w 7705355"/>
                <a:gd name="connsiteY642" fmla="*/ 4364868 h 6794402"/>
                <a:gd name="connsiteX643" fmla="*/ 3891526 w 7705355"/>
                <a:gd name="connsiteY643" fmla="*/ 4364868 h 6794402"/>
                <a:gd name="connsiteX644" fmla="*/ 4935009 w 7705355"/>
                <a:gd name="connsiteY644" fmla="*/ 4364868 h 6794402"/>
                <a:gd name="connsiteX645" fmla="*/ 4935857 w 7705355"/>
                <a:gd name="connsiteY645" fmla="*/ 4360688 h 6794402"/>
                <a:gd name="connsiteX646" fmla="*/ 4994867 w 7705355"/>
                <a:gd name="connsiteY646" fmla="*/ 4321635 h 6794402"/>
                <a:gd name="connsiteX647" fmla="*/ 5058954 w 7705355"/>
                <a:gd name="connsiteY647" fmla="*/ 4385722 h 6794402"/>
                <a:gd name="connsiteX648" fmla="*/ 4994867 w 7705355"/>
                <a:gd name="connsiteY648" fmla="*/ 4449809 h 6794402"/>
                <a:gd name="connsiteX649" fmla="*/ 6894598 w 7705355"/>
                <a:gd name="connsiteY649" fmla="*/ 4497620 h 6794402"/>
                <a:gd name="connsiteX650" fmla="*/ 6835804 w 7705355"/>
                <a:gd name="connsiteY650" fmla="*/ 4458567 h 6794402"/>
                <a:gd name="connsiteX651" fmla="*/ 6835028 w 7705355"/>
                <a:gd name="connsiteY651" fmla="*/ 4454895 h 6794402"/>
                <a:gd name="connsiteX652" fmla="*/ 5314795 w 7705355"/>
                <a:gd name="connsiteY652" fmla="*/ 4454895 h 6794402"/>
                <a:gd name="connsiteX653" fmla="*/ 5022842 w 7705355"/>
                <a:gd name="connsiteY653" fmla="*/ 4162942 h 6794402"/>
                <a:gd name="connsiteX654" fmla="*/ 3891526 w 7705355"/>
                <a:gd name="connsiteY654" fmla="*/ 4162942 h 6794402"/>
                <a:gd name="connsiteX655" fmla="*/ 3813829 w 7705355"/>
                <a:gd name="connsiteY655" fmla="*/ 4162942 h 6794402"/>
                <a:gd name="connsiteX656" fmla="*/ 2682513 w 7705355"/>
                <a:gd name="connsiteY656" fmla="*/ 4162942 h 6794402"/>
                <a:gd name="connsiteX657" fmla="*/ 2390560 w 7705355"/>
                <a:gd name="connsiteY657" fmla="*/ 4454895 h 6794402"/>
                <a:gd name="connsiteX658" fmla="*/ 870327 w 7705355"/>
                <a:gd name="connsiteY658" fmla="*/ 4454895 h 6794402"/>
                <a:gd name="connsiteX659" fmla="*/ 869551 w 7705355"/>
                <a:gd name="connsiteY659" fmla="*/ 4458567 h 6794402"/>
                <a:gd name="connsiteX660" fmla="*/ 810757 w 7705355"/>
                <a:gd name="connsiteY660" fmla="*/ 4497620 h 6794402"/>
                <a:gd name="connsiteX661" fmla="*/ 746669 w 7705355"/>
                <a:gd name="connsiteY661" fmla="*/ 4433533 h 6794402"/>
                <a:gd name="connsiteX662" fmla="*/ 810757 w 7705355"/>
                <a:gd name="connsiteY662" fmla="*/ 4369446 h 6794402"/>
                <a:gd name="connsiteX663" fmla="*/ 869765 w 7705355"/>
                <a:gd name="connsiteY663" fmla="*/ 4408499 h 6794402"/>
                <a:gd name="connsiteX664" fmla="*/ 870510 w 7705355"/>
                <a:gd name="connsiteY664" fmla="*/ 4412171 h 6794402"/>
                <a:gd name="connsiteX665" fmla="*/ 2373266 w 7705355"/>
                <a:gd name="connsiteY665" fmla="*/ 4412171 h 6794402"/>
                <a:gd name="connsiteX666" fmla="*/ 2664712 w 7705355"/>
                <a:gd name="connsiteY666" fmla="*/ 4120726 h 6794402"/>
                <a:gd name="connsiteX667" fmla="*/ 3813829 w 7705355"/>
                <a:gd name="connsiteY667" fmla="*/ 4120726 h 6794402"/>
                <a:gd name="connsiteX668" fmla="*/ 3891526 w 7705355"/>
                <a:gd name="connsiteY668" fmla="*/ 4120726 h 6794402"/>
                <a:gd name="connsiteX669" fmla="*/ 5040643 w 7705355"/>
                <a:gd name="connsiteY669" fmla="*/ 4120726 h 6794402"/>
                <a:gd name="connsiteX670" fmla="*/ 5332089 w 7705355"/>
                <a:gd name="connsiteY670" fmla="*/ 4412171 h 6794402"/>
                <a:gd name="connsiteX671" fmla="*/ 6834845 w 7705355"/>
                <a:gd name="connsiteY671" fmla="*/ 4412171 h 6794402"/>
                <a:gd name="connsiteX672" fmla="*/ 6835590 w 7705355"/>
                <a:gd name="connsiteY672" fmla="*/ 4408499 h 6794402"/>
                <a:gd name="connsiteX673" fmla="*/ 6894598 w 7705355"/>
                <a:gd name="connsiteY673" fmla="*/ 4369446 h 6794402"/>
                <a:gd name="connsiteX674" fmla="*/ 6958686 w 7705355"/>
                <a:gd name="connsiteY674" fmla="*/ 4433533 h 6794402"/>
                <a:gd name="connsiteX675" fmla="*/ 6894598 w 7705355"/>
                <a:gd name="connsiteY675" fmla="*/ 4497620 h 6794402"/>
                <a:gd name="connsiteX676" fmla="*/ 4994867 w 7705355"/>
                <a:gd name="connsiteY676" fmla="*/ 4769552 h 6794402"/>
                <a:gd name="connsiteX677" fmla="*/ 4949662 w 7705355"/>
                <a:gd name="connsiteY677" fmla="*/ 4750860 h 6794402"/>
                <a:gd name="connsiteX678" fmla="*/ 4939454 w 7705355"/>
                <a:gd name="connsiteY678" fmla="*/ 4726320 h 6794402"/>
                <a:gd name="connsiteX679" fmla="*/ 3891526 w 7705355"/>
                <a:gd name="connsiteY679" fmla="*/ 4726320 h 6794402"/>
                <a:gd name="connsiteX680" fmla="*/ 3813829 w 7705355"/>
                <a:gd name="connsiteY680" fmla="*/ 4726320 h 6794402"/>
                <a:gd name="connsiteX681" fmla="*/ 2765901 w 7705355"/>
                <a:gd name="connsiteY681" fmla="*/ 4726320 h 6794402"/>
                <a:gd name="connsiteX682" fmla="*/ 2755693 w 7705355"/>
                <a:gd name="connsiteY682" fmla="*/ 4750860 h 6794402"/>
                <a:gd name="connsiteX683" fmla="*/ 2710488 w 7705355"/>
                <a:gd name="connsiteY683" fmla="*/ 4769552 h 6794402"/>
                <a:gd name="connsiteX684" fmla="*/ 2646401 w 7705355"/>
                <a:gd name="connsiteY684" fmla="*/ 4705466 h 6794402"/>
                <a:gd name="connsiteX685" fmla="*/ 2710488 w 7705355"/>
                <a:gd name="connsiteY685" fmla="*/ 4641379 h 6794402"/>
                <a:gd name="connsiteX686" fmla="*/ 2755503 w 7705355"/>
                <a:gd name="connsiteY686" fmla="*/ 4660071 h 6794402"/>
                <a:gd name="connsiteX687" fmla="*/ 2765386 w 7705355"/>
                <a:gd name="connsiteY687" fmla="*/ 4683595 h 6794402"/>
                <a:gd name="connsiteX688" fmla="*/ 3813829 w 7705355"/>
                <a:gd name="connsiteY688" fmla="*/ 4683595 h 6794402"/>
                <a:gd name="connsiteX689" fmla="*/ 3891526 w 7705355"/>
                <a:gd name="connsiteY689" fmla="*/ 4683595 h 6794402"/>
                <a:gd name="connsiteX690" fmla="*/ 4939969 w 7705355"/>
                <a:gd name="connsiteY690" fmla="*/ 4683595 h 6794402"/>
                <a:gd name="connsiteX691" fmla="*/ 4949852 w 7705355"/>
                <a:gd name="connsiteY691" fmla="*/ 4660071 h 6794402"/>
                <a:gd name="connsiteX692" fmla="*/ 4994867 w 7705355"/>
                <a:gd name="connsiteY692" fmla="*/ 4641379 h 6794402"/>
                <a:gd name="connsiteX693" fmla="*/ 5058954 w 7705355"/>
                <a:gd name="connsiteY693" fmla="*/ 4705466 h 6794402"/>
                <a:gd name="connsiteX694" fmla="*/ 4994867 w 7705355"/>
                <a:gd name="connsiteY694" fmla="*/ 4769552 h 6794402"/>
                <a:gd name="connsiteX695" fmla="*/ 1394155 w 7705355"/>
                <a:gd name="connsiteY695" fmla="*/ 4945538 h 6794402"/>
                <a:gd name="connsiteX696" fmla="*/ 1330067 w 7705355"/>
                <a:gd name="connsiteY696" fmla="*/ 4881450 h 6794402"/>
                <a:gd name="connsiteX697" fmla="*/ 1394155 w 7705355"/>
                <a:gd name="connsiteY697" fmla="*/ 4817363 h 6794402"/>
                <a:gd name="connsiteX698" fmla="*/ 1439471 w 7705355"/>
                <a:gd name="connsiteY698" fmla="*/ 4836134 h 6794402"/>
                <a:gd name="connsiteX699" fmla="*/ 1449393 w 7705355"/>
                <a:gd name="connsiteY699" fmla="*/ 4860087 h 6794402"/>
                <a:gd name="connsiteX700" fmla="*/ 2252722 w 7705355"/>
                <a:gd name="connsiteY700" fmla="*/ 4860087 h 6794402"/>
                <a:gd name="connsiteX701" fmla="*/ 2252722 w 7705355"/>
                <a:gd name="connsiteY701" fmla="*/ 4902813 h 6794402"/>
                <a:gd name="connsiteX702" fmla="*/ 1449394 w 7705355"/>
                <a:gd name="connsiteY702" fmla="*/ 4902813 h 6794402"/>
                <a:gd name="connsiteX703" fmla="*/ 1439472 w 7705355"/>
                <a:gd name="connsiteY703" fmla="*/ 4926767 h 6794402"/>
                <a:gd name="connsiteX704" fmla="*/ 1394155 w 7705355"/>
                <a:gd name="connsiteY704" fmla="*/ 4945538 h 6794402"/>
                <a:gd name="connsiteX705" fmla="*/ 6311200 w 7705355"/>
                <a:gd name="connsiteY705" fmla="*/ 4945538 h 6794402"/>
                <a:gd name="connsiteX706" fmla="*/ 6265883 w 7705355"/>
                <a:gd name="connsiteY706" fmla="*/ 4926767 h 6794402"/>
                <a:gd name="connsiteX707" fmla="*/ 6255961 w 7705355"/>
                <a:gd name="connsiteY707" fmla="*/ 4902813 h 6794402"/>
                <a:gd name="connsiteX708" fmla="*/ 5452633 w 7705355"/>
                <a:gd name="connsiteY708" fmla="*/ 4902813 h 6794402"/>
                <a:gd name="connsiteX709" fmla="*/ 5452633 w 7705355"/>
                <a:gd name="connsiteY709" fmla="*/ 4860087 h 6794402"/>
                <a:gd name="connsiteX710" fmla="*/ 6255962 w 7705355"/>
                <a:gd name="connsiteY710" fmla="*/ 4860087 h 6794402"/>
                <a:gd name="connsiteX711" fmla="*/ 6265884 w 7705355"/>
                <a:gd name="connsiteY711" fmla="*/ 4836134 h 6794402"/>
                <a:gd name="connsiteX712" fmla="*/ 6311200 w 7705355"/>
                <a:gd name="connsiteY712" fmla="*/ 4817363 h 6794402"/>
                <a:gd name="connsiteX713" fmla="*/ 6375288 w 7705355"/>
                <a:gd name="connsiteY713" fmla="*/ 4881450 h 6794402"/>
                <a:gd name="connsiteX714" fmla="*/ 6311200 w 7705355"/>
                <a:gd name="connsiteY714" fmla="*/ 4945538 h 6794402"/>
                <a:gd name="connsiteX715" fmla="*/ 5040643 w 7705355"/>
                <a:gd name="connsiteY715" fmla="*/ 4970460 h 6794402"/>
                <a:gd name="connsiteX716" fmla="*/ 3891526 w 7705355"/>
                <a:gd name="connsiteY716" fmla="*/ 4970460 h 6794402"/>
                <a:gd name="connsiteX717" fmla="*/ 3813829 w 7705355"/>
                <a:gd name="connsiteY717" fmla="*/ 4970460 h 6794402"/>
                <a:gd name="connsiteX718" fmla="*/ 2664712 w 7705355"/>
                <a:gd name="connsiteY718" fmla="*/ 4970460 h 6794402"/>
                <a:gd name="connsiteX719" fmla="*/ 2373266 w 7705355"/>
                <a:gd name="connsiteY719" fmla="*/ 4679017 h 6794402"/>
                <a:gd name="connsiteX720" fmla="*/ 865957 w 7705355"/>
                <a:gd name="connsiteY720" fmla="*/ 4679017 h 6794402"/>
                <a:gd name="connsiteX721" fmla="*/ 855961 w 7705355"/>
                <a:gd name="connsiteY721" fmla="*/ 4703050 h 6794402"/>
                <a:gd name="connsiteX722" fmla="*/ 810757 w 7705355"/>
                <a:gd name="connsiteY722" fmla="*/ 4721742 h 6794402"/>
                <a:gd name="connsiteX723" fmla="*/ 746669 w 7705355"/>
                <a:gd name="connsiteY723" fmla="*/ 4657655 h 6794402"/>
                <a:gd name="connsiteX724" fmla="*/ 810757 w 7705355"/>
                <a:gd name="connsiteY724" fmla="*/ 4593568 h 6794402"/>
                <a:gd name="connsiteX725" fmla="*/ 855770 w 7705355"/>
                <a:gd name="connsiteY725" fmla="*/ 4612260 h 6794402"/>
                <a:gd name="connsiteX726" fmla="*/ 865868 w 7705355"/>
                <a:gd name="connsiteY726" fmla="*/ 4636293 h 6794402"/>
                <a:gd name="connsiteX727" fmla="*/ 2390560 w 7705355"/>
                <a:gd name="connsiteY727" fmla="*/ 4636293 h 6794402"/>
                <a:gd name="connsiteX728" fmla="*/ 2682513 w 7705355"/>
                <a:gd name="connsiteY728" fmla="*/ 4928245 h 6794402"/>
                <a:gd name="connsiteX729" fmla="*/ 3813829 w 7705355"/>
                <a:gd name="connsiteY729" fmla="*/ 4928245 h 6794402"/>
                <a:gd name="connsiteX730" fmla="*/ 3891526 w 7705355"/>
                <a:gd name="connsiteY730" fmla="*/ 4928245 h 6794402"/>
                <a:gd name="connsiteX731" fmla="*/ 5022842 w 7705355"/>
                <a:gd name="connsiteY731" fmla="*/ 4928245 h 6794402"/>
                <a:gd name="connsiteX732" fmla="*/ 5314795 w 7705355"/>
                <a:gd name="connsiteY732" fmla="*/ 4636293 h 6794402"/>
                <a:gd name="connsiteX733" fmla="*/ 6839487 w 7705355"/>
                <a:gd name="connsiteY733" fmla="*/ 4636293 h 6794402"/>
                <a:gd name="connsiteX734" fmla="*/ 6849585 w 7705355"/>
                <a:gd name="connsiteY734" fmla="*/ 4612260 h 6794402"/>
                <a:gd name="connsiteX735" fmla="*/ 6894598 w 7705355"/>
                <a:gd name="connsiteY735" fmla="*/ 4593568 h 6794402"/>
                <a:gd name="connsiteX736" fmla="*/ 6958686 w 7705355"/>
                <a:gd name="connsiteY736" fmla="*/ 4657655 h 6794402"/>
                <a:gd name="connsiteX737" fmla="*/ 6894598 w 7705355"/>
                <a:gd name="connsiteY737" fmla="*/ 4721742 h 6794402"/>
                <a:gd name="connsiteX738" fmla="*/ 6849394 w 7705355"/>
                <a:gd name="connsiteY738" fmla="*/ 4703050 h 6794402"/>
                <a:gd name="connsiteX739" fmla="*/ 6839398 w 7705355"/>
                <a:gd name="connsiteY739" fmla="*/ 4679017 h 6794402"/>
                <a:gd name="connsiteX740" fmla="*/ 5332089 w 7705355"/>
                <a:gd name="connsiteY740" fmla="*/ 4679017 h 6794402"/>
                <a:gd name="connsiteX741" fmla="*/ 4665783 w 7705355"/>
                <a:gd name="connsiteY741" fmla="*/ 5294966 h 6794402"/>
                <a:gd name="connsiteX742" fmla="*/ 4620388 w 7705355"/>
                <a:gd name="connsiteY742" fmla="*/ 5276274 h 6794402"/>
                <a:gd name="connsiteX743" fmla="*/ 4610492 w 7705355"/>
                <a:gd name="connsiteY743" fmla="*/ 5252240 h 6794402"/>
                <a:gd name="connsiteX744" fmla="*/ 3891526 w 7705355"/>
                <a:gd name="connsiteY744" fmla="*/ 5252240 h 6794402"/>
                <a:gd name="connsiteX745" fmla="*/ 3813829 w 7705355"/>
                <a:gd name="connsiteY745" fmla="*/ 5252240 h 6794402"/>
                <a:gd name="connsiteX746" fmla="*/ 3094863 w 7705355"/>
                <a:gd name="connsiteY746" fmla="*/ 5252240 h 6794402"/>
                <a:gd name="connsiteX747" fmla="*/ 3084967 w 7705355"/>
                <a:gd name="connsiteY747" fmla="*/ 5276274 h 6794402"/>
                <a:gd name="connsiteX748" fmla="*/ 3039572 w 7705355"/>
                <a:gd name="connsiteY748" fmla="*/ 5294966 h 6794402"/>
                <a:gd name="connsiteX749" fmla="*/ 2975485 w 7705355"/>
                <a:gd name="connsiteY749" fmla="*/ 5230879 h 6794402"/>
                <a:gd name="connsiteX750" fmla="*/ 3039572 w 7705355"/>
                <a:gd name="connsiteY750" fmla="*/ 5166791 h 6794402"/>
                <a:gd name="connsiteX751" fmla="*/ 3084586 w 7705355"/>
                <a:gd name="connsiteY751" fmla="*/ 5185674 h 6794402"/>
                <a:gd name="connsiteX752" fmla="*/ 3094645 w 7705355"/>
                <a:gd name="connsiteY752" fmla="*/ 5209515 h 6794402"/>
                <a:gd name="connsiteX753" fmla="*/ 3813829 w 7705355"/>
                <a:gd name="connsiteY753" fmla="*/ 5209515 h 6794402"/>
                <a:gd name="connsiteX754" fmla="*/ 3891526 w 7705355"/>
                <a:gd name="connsiteY754" fmla="*/ 5209515 h 6794402"/>
                <a:gd name="connsiteX755" fmla="*/ 4610710 w 7705355"/>
                <a:gd name="connsiteY755" fmla="*/ 5209515 h 6794402"/>
                <a:gd name="connsiteX756" fmla="*/ 4620769 w 7705355"/>
                <a:gd name="connsiteY756" fmla="*/ 5185674 h 6794402"/>
                <a:gd name="connsiteX757" fmla="*/ 4665783 w 7705355"/>
                <a:gd name="connsiteY757" fmla="*/ 5166791 h 6794402"/>
                <a:gd name="connsiteX758" fmla="*/ 4729870 w 7705355"/>
                <a:gd name="connsiteY758" fmla="*/ 5230879 h 6794402"/>
                <a:gd name="connsiteX759" fmla="*/ 4665783 w 7705355"/>
                <a:gd name="connsiteY759" fmla="*/ 5294966 h 6794402"/>
                <a:gd name="connsiteX760" fmla="*/ 4748690 w 7705355"/>
                <a:gd name="connsiteY760" fmla="*/ 5491296 h 6794402"/>
                <a:gd name="connsiteX761" fmla="*/ 3891526 w 7705355"/>
                <a:gd name="connsiteY761" fmla="*/ 5491296 h 6794402"/>
                <a:gd name="connsiteX762" fmla="*/ 3813829 w 7705355"/>
                <a:gd name="connsiteY762" fmla="*/ 5491296 h 6794402"/>
                <a:gd name="connsiteX763" fmla="*/ 2956665 w 7705355"/>
                <a:gd name="connsiteY763" fmla="*/ 5491296 h 6794402"/>
                <a:gd name="connsiteX764" fmla="*/ 2648436 w 7705355"/>
                <a:gd name="connsiteY764" fmla="*/ 5183576 h 6794402"/>
                <a:gd name="connsiteX765" fmla="*/ 992337 w 7705355"/>
                <a:gd name="connsiteY765" fmla="*/ 5183576 h 6794402"/>
                <a:gd name="connsiteX766" fmla="*/ 868719 w 7705355"/>
                <a:gd name="connsiteY766" fmla="*/ 5059583 h 6794402"/>
                <a:gd name="connsiteX767" fmla="*/ 865387 w 7705355"/>
                <a:gd name="connsiteY767" fmla="*/ 5061791 h 6794402"/>
                <a:gd name="connsiteX768" fmla="*/ 796006 w 7705355"/>
                <a:gd name="connsiteY768" fmla="*/ 5047771 h 6794402"/>
                <a:gd name="connsiteX769" fmla="*/ 796006 w 7705355"/>
                <a:gd name="connsiteY769" fmla="*/ 4957235 h 6794402"/>
                <a:gd name="connsiteX770" fmla="*/ 886542 w 7705355"/>
                <a:gd name="connsiteY770" fmla="*/ 4957235 h 6794402"/>
                <a:gd name="connsiteX771" fmla="*/ 905235 w 7705355"/>
                <a:gd name="connsiteY771" fmla="*/ 5002503 h 6794402"/>
                <a:gd name="connsiteX772" fmla="*/ 895461 w 7705355"/>
                <a:gd name="connsiteY772" fmla="*/ 5026173 h 6794402"/>
                <a:gd name="connsiteX773" fmla="*/ 1010140 w 7705355"/>
                <a:gd name="connsiteY773" fmla="*/ 5140851 h 6794402"/>
                <a:gd name="connsiteX774" fmla="*/ 2666237 w 7705355"/>
                <a:gd name="connsiteY774" fmla="*/ 5140851 h 6794402"/>
                <a:gd name="connsiteX775" fmla="*/ 2973958 w 7705355"/>
                <a:gd name="connsiteY775" fmla="*/ 5448571 h 6794402"/>
                <a:gd name="connsiteX776" fmla="*/ 3813829 w 7705355"/>
                <a:gd name="connsiteY776" fmla="*/ 5448571 h 6794402"/>
                <a:gd name="connsiteX777" fmla="*/ 3891526 w 7705355"/>
                <a:gd name="connsiteY777" fmla="*/ 5448571 h 6794402"/>
                <a:gd name="connsiteX778" fmla="*/ 4731397 w 7705355"/>
                <a:gd name="connsiteY778" fmla="*/ 5448571 h 6794402"/>
                <a:gd name="connsiteX779" fmla="*/ 5039118 w 7705355"/>
                <a:gd name="connsiteY779" fmla="*/ 5140851 h 6794402"/>
                <a:gd name="connsiteX780" fmla="*/ 6695215 w 7705355"/>
                <a:gd name="connsiteY780" fmla="*/ 5140851 h 6794402"/>
                <a:gd name="connsiteX781" fmla="*/ 6809894 w 7705355"/>
                <a:gd name="connsiteY781" fmla="*/ 5026173 h 6794402"/>
                <a:gd name="connsiteX782" fmla="*/ 6800120 w 7705355"/>
                <a:gd name="connsiteY782" fmla="*/ 5002503 h 6794402"/>
                <a:gd name="connsiteX783" fmla="*/ 6818813 w 7705355"/>
                <a:gd name="connsiteY783" fmla="*/ 4957235 h 6794402"/>
                <a:gd name="connsiteX784" fmla="*/ 6909349 w 7705355"/>
                <a:gd name="connsiteY784" fmla="*/ 4957235 h 6794402"/>
                <a:gd name="connsiteX785" fmla="*/ 6909349 w 7705355"/>
                <a:gd name="connsiteY785" fmla="*/ 5047771 h 6794402"/>
                <a:gd name="connsiteX786" fmla="*/ 6839968 w 7705355"/>
                <a:gd name="connsiteY786" fmla="*/ 5061791 h 6794402"/>
                <a:gd name="connsiteX787" fmla="*/ 6836636 w 7705355"/>
                <a:gd name="connsiteY787" fmla="*/ 5059583 h 6794402"/>
                <a:gd name="connsiteX788" fmla="*/ 6713018 w 7705355"/>
                <a:gd name="connsiteY788" fmla="*/ 5183576 h 6794402"/>
                <a:gd name="connsiteX789" fmla="*/ 5056919 w 7705355"/>
                <a:gd name="connsiteY789" fmla="*/ 5183576 h 6794402"/>
                <a:gd name="connsiteX790" fmla="*/ 4742079 w 7705355"/>
                <a:gd name="connsiteY790" fmla="*/ 5730351 h 6794402"/>
                <a:gd name="connsiteX791" fmla="*/ 3891526 w 7705355"/>
                <a:gd name="connsiteY791" fmla="*/ 5730351 h 6794402"/>
                <a:gd name="connsiteX792" fmla="*/ 3813829 w 7705355"/>
                <a:gd name="connsiteY792" fmla="*/ 5730351 h 6794402"/>
                <a:gd name="connsiteX793" fmla="*/ 2963276 w 7705355"/>
                <a:gd name="connsiteY793" fmla="*/ 5730351 h 6794402"/>
                <a:gd name="connsiteX794" fmla="*/ 2610287 w 7705355"/>
                <a:gd name="connsiteY794" fmla="*/ 5377871 h 6794402"/>
                <a:gd name="connsiteX795" fmla="*/ 738021 w 7705355"/>
                <a:gd name="connsiteY795" fmla="*/ 5377871 h 6794402"/>
                <a:gd name="connsiteX796" fmla="*/ 588474 w 7705355"/>
                <a:gd name="connsiteY796" fmla="*/ 5227932 h 6794402"/>
                <a:gd name="connsiteX797" fmla="*/ 585131 w 7705355"/>
                <a:gd name="connsiteY797" fmla="*/ 5230147 h 6794402"/>
                <a:gd name="connsiteX798" fmla="*/ 515750 w 7705355"/>
                <a:gd name="connsiteY798" fmla="*/ 5216127 h 6794402"/>
                <a:gd name="connsiteX799" fmla="*/ 515750 w 7705355"/>
                <a:gd name="connsiteY799" fmla="*/ 5125591 h 6794402"/>
                <a:gd name="connsiteX800" fmla="*/ 606288 w 7705355"/>
                <a:gd name="connsiteY800" fmla="*/ 5125591 h 6794402"/>
                <a:gd name="connsiteX801" fmla="*/ 624979 w 7705355"/>
                <a:gd name="connsiteY801" fmla="*/ 5170859 h 6794402"/>
                <a:gd name="connsiteX802" fmla="*/ 615172 w 7705355"/>
                <a:gd name="connsiteY802" fmla="*/ 5194610 h 6794402"/>
                <a:gd name="connsiteX803" fmla="*/ 755314 w 7705355"/>
                <a:gd name="connsiteY803" fmla="*/ 5335147 h 6794402"/>
                <a:gd name="connsiteX804" fmla="*/ 2628089 w 7705355"/>
                <a:gd name="connsiteY804" fmla="*/ 5335147 h 6794402"/>
                <a:gd name="connsiteX805" fmla="*/ 2981079 w 7705355"/>
                <a:gd name="connsiteY805" fmla="*/ 5688136 h 6794402"/>
                <a:gd name="connsiteX806" fmla="*/ 3813829 w 7705355"/>
                <a:gd name="connsiteY806" fmla="*/ 5688136 h 6794402"/>
                <a:gd name="connsiteX807" fmla="*/ 3891526 w 7705355"/>
                <a:gd name="connsiteY807" fmla="*/ 5688136 h 6794402"/>
                <a:gd name="connsiteX808" fmla="*/ 4724276 w 7705355"/>
                <a:gd name="connsiteY808" fmla="*/ 5688136 h 6794402"/>
                <a:gd name="connsiteX809" fmla="*/ 5077266 w 7705355"/>
                <a:gd name="connsiteY809" fmla="*/ 5335147 h 6794402"/>
                <a:gd name="connsiteX810" fmla="*/ 6950041 w 7705355"/>
                <a:gd name="connsiteY810" fmla="*/ 5335147 h 6794402"/>
                <a:gd name="connsiteX811" fmla="*/ 7090183 w 7705355"/>
                <a:gd name="connsiteY811" fmla="*/ 5194610 h 6794402"/>
                <a:gd name="connsiteX812" fmla="*/ 7080376 w 7705355"/>
                <a:gd name="connsiteY812" fmla="*/ 5170859 h 6794402"/>
                <a:gd name="connsiteX813" fmla="*/ 7099067 w 7705355"/>
                <a:gd name="connsiteY813" fmla="*/ 5125591 h 6794402"/>
                <a:gd name="connsiteX814" fmla="*/ 7189605 w 7705355"/>
                <a:gd name="connsiteY814" fmla="*/ 5125591 h 6794402"/>
                <a:gd name="connsiteX815" fmla="*/ 7189605 w 7705355"/>
                <a:gd name="connsiteY815" fmla="*/ 5216127 h 6794402"/>
                <a:gd name="connsiteX816" fmla="*/ 7120224 w 7705355"/>
                <a:gd name="connsiteY816" fmla="*/ 5230147 h 6794402"/>
                <a:gd name="connsiteX817" fmla="*/ 7116881 w 7705355"/>
                <a:gd name="connsiteY817" fmla="*/ 5227932 h 6794402"/>
                <a:gd name="connsiteX818" fmla="*/ 6967334 w 7705355"/>
                <a:gd name="connsiteY818" fmla="*/ 5377871 h 6794402"/>
                <a:gd name="connsiteX819" fmla="*/ 5095068 w 7705355"/>
                <a:gd name="connsiteY819" fmla="*/ 5377871 h 6794402"/>
                <a:gd name="connsiteX820" fmla="*/ 4918573 w 7705355"/>
                <a:gd name="connsiteY820" fmla="*/ 5933802 h 6794402"/>
                <a:gd name="connsiteX821" fmla="*/ 3891526 w 7705355"/>
                <a:gd name="connsiteY821" fmla="*/ 5933802 h 6794402"/>
                <a:gd name="connsiteX822" fmla="*/ 3813829 w 7705355"/>
                <a:gd name="connsiteY822" fmla="*/ 5933802 h 6794402"/>
                <a:gd name="connsiteX823" fmla="*/ 2786782 w 7705355"/>
                <a:gd name="connsiteY823" fmla="*/ 5933802 h 6794402"/>
                <a:gd name="connsiteX824" fmla="*/ 2454647 w 7705355"/>
                <a:gd name="connsiteY824" fmla="*/ 5601669 h 6794402"/>
                <a:gd name="connsiteX825" fmla="*/ 769048 w 7705355"/>
                <a:gd name="connsiteY825" fmla="*/ 5601669 h 6794402"/>
                <a:gd name="connsiteX826" fmla="*/ 557582 w 7705355"/>
                <a:gd name="connsiteY826" fmla="*/ 5813132 h 6794402"/>
                <a:gd name="connsiteX827" fmla="*/ 567504 w 7705355"/>
                <a:gd name="connsiteY827" fmla="*/ 5837162 h 6794402"/>
                <a:gd name="connsiteX828" fmla="*/ 548813 w 7705355"/>
                <a:gd name="connsiteY828" fmla="*/ 5882430 h 6794402"/>
                <a:gd name="connsiteX829" fmla="*/ 458275 w 7705355"/>
                <a:gd name="connsiteY829" fmla="*/ 5882430 h 6794402"/>
                <a:gd name="connsiteX830" fmla="*/ 458275 w 7705355"/>
                <a:gd name="connsiteY830" fmla="*/ 5791894 h 6794402"/>
                <a:gd name="connsiteX831" fmla="*/ 527656 w 7705355"/>
                <a:gd name="connsiteY831" fmla="*/ 5777875 h 6794402"/>
                <a:gd name="connsiteX832" fmla="*/ 530712 w 7705355"/>
                <a:gd name="connsiteY832" fmla="*/ 5779899 h 6794402"/>
                <a:gd name="connsiteX833" fmla="*/ 751246 w 7705355"/>
                <a:gd name="connsiteY833" fmla="*/ 5558943 h 6794402"/>
                <a:gd name="connsiteX834" fmla="*/ 2471940 w 7705355"/>
                <a:gd name="connsiteY834" fmla="*/ 5558943 h 6794402"/>
                <a:gd name="connsiteX835" fmla="*/ 2804585 w 7705355"/>
                <a:gd name="connsiteY835" fmla="*/ 5891585 h 6794402"/>
                <a:gd name="connsiteX836" fmla="*/ 3813829 w 7705355"/>
                <a:gd name="connsiteY836" fmla="*/ 5891585 h 6794402"/>
                <a:gd name="connsiteX837" fmla="*/ 3891526 w 7705355"/>
                <a:gd name="connsiteY837" fmla="*/ 5891585 h 6794402"/>
                <a:gd name="connsiteX838" fmla="*/ 4900770 w 7705355"/>
                <a:gd name="connsiteY838" fmla="*/ 5891585 h 6794402"/>
                <a:gd name="connsiteX839" fmla="*/ 5233415 w 7705355"/>
                <a:gd name="connsiteY839" fmla="*/ 5558943 h 6794402"/>
                <a:gd name="connsiteX840" fmla="*/ 6954109 w 7705355"/>
                <a:gd name="connsiteY840" fmla="*/ 5558943 h 6794402"/>
                <a:gd name="connsiteX841" fmla="*/ 7174643 w 7705355"/>
                <a:gd name="connsiteY841" fmla="*/ 5779899 h 6794402"/>
                <a:gd name="connsiteX842" fmla="*/ 7177699 w 7705355"/>
                <a:gd name="connsiteY842" fmla="*/ 5777875 h 6794402"/>
                <a:gd name="connsiteX843" fmla="*/ 7247080 w 7705355"/>
                <a:gd name="connsiteY843" fmla="*/ 5791894 h 6794402"/>
                <a:gd name="connsiteX844" fmla="*/ 7247080 w 7705355"/>
                <a:gd name="connsiteY844" fmla="*/ 5882430 h 6794402"/>
                <a:gd name="connsiteX845" fmla="*/ 7156542 w 7705355"/>
                <a:gd name="connsiteY845" fmla="*/ 5882430 h 6794402"/>
                <a:gd name="connsiteX846" fmla="*/ 7137851 w 7705355"/>
                <a:gd name="connsiteY846" fmla="*/ 5837162 h 6794402"/>
                <a:gd name="connsiteX847" fmla="*/ 7147773 w 7705355"/>
                <a:gd name="connsiteY847" fmla="*/ 5813132 h 6794402"/>
                <a:gd name="connsiteX848" fmla="*/ 6936307 w 7705355"/>
                <a:gd name="connsiteY848" fmla="*/ 5601669 h 6794402"/>
                <a:gd name="connsiteX849" fmla="*/ 5250708 w 7705355"/>
                <a:gd name="connsiteY849" fmla="*/ 5601669 h 6794402"/>
                <a:gd name="connsiteX850" fmla="*/ 64088 w 7705355"/>
                <a:gd name="connsiteY850" fmla="*/ 6072150 h 6794402"/>
                <a:gd name="connsiteX851" fmla="*/ 0 w 7705355"/>
                <a:gd name="connsiteY851" fmla="*/ 6008063 h 6794402"/>
                <a:gd name="connsiteX852" fmla="*/ 64088 w 7705355"/>
                <a:gd name="connsiteY852" fmla="*/ 5943976 h 6794402"/>
                <a:gd name="connsiteX853" fmla="*/ 109483 w 7705355"/>
                <a:gd name="connsiteY853" fmla="*/ 5962668 h 6794402"/>
                <a:gd name="connsiteX854" fmla="*/ 119379 w 7705355"/>
                <a:gd name="connsiteY854" fmla="*/ 5986700 h 6794402"/>
                <a:gd name="connsiteX855" fmla="*/ 724290 w 7705355"/>
                <a:gd name="connsiteY855" fmla="*/ 5986700 h 6794402"/>
                <a:gd name="connsiteX856" fmla="*/ 982165 w 7705355"/>
                <a:gd name="connsiteY856" fmla="*/ 5728825 h 6794402"/>
                <a:gd name="connsiteX857" fmla="*/ 2483639 w 7705355"/>
                <a:gd name="connsiteY857" fmla="*/ 5728825 h 6794402"/>
                <a:gd name="connsiteX858" fmla="*/ 2483639 w 7705355"/>
                <a:gd name="connsiteY858" fmla="*/ 5771041 h 6794402"/>
                <a:gd name="connsiteX859" fmla="*/ 999967 w 7705355"/>
                <a:gd name="connsiteY859" fmla="*/ 5771041 h 6794402"/>
                <a:gd name="connsiteX860" fmla="*/ 742091 w 7705355"/>
                <a:gd name="connsiteY860" fmla="*/ 6028916 h 6794402"/>
                <a:gd name="connsiteX861" fmla="*/ 119501 w 7705355"/>
                <a:gd name="connsiteY861" fmla="*/ 6028916 h 6794402"/>
                <a:gd name="connsiteX862" fmla="*/ 109292 w 7705355"/>
                <a:gd name="connsiteY862" fmla="*/ 6053458 h 6794402"/>
                <a:gd name="connsiteX863" fmla="*/ 64088 w 7705355"/>
                <a:gd name="connsiteY863" fmla="*/ 6072150 h 6794402"/>
                <a:gd name="connsiteX864" fmla="*/ 7641267 w 7705355"/>
                <a:gd name="connsiteY864" fmla="*/ 6072150 h 6794402"/>
                <a:gd name="connsiteX865" fmla="*/ 7596063 w 7705355"/>
                <a:gd name="connsiteY865" fmla="*/ 6053458 h 6794402"/>
                <a:gd name="connsiteX866" fmla="*/ 7585854 w 7705355"/>
                <a:gd name="connsiteY866" fmla="*/ 6028916 h 6794402"/>
                <a:gd name="connsiteX867" fmla="*/ 6963264 w 7705355"/>
                <a:gd name="connsiteY867" fmla="*/ 6028916 h 6794402"/>
                <a:gd name="connsiteX868" fmla="*/ 6705388 w 7705355"/>
                <a:gd name="connsiteY868" fmla="*/ 5771041 h 6794402"/>
                <a:gd name="connsiteX869" fmla="*/ 5221716 w 7705355"/>
                <a:gd name="connsiteY869" fmla="*/ 5771041 h 6794402"/>
                <a:gd name="connsiteX870" fmla="*/ 5221716 w 7705355"/>
                <a:gd name="connsiteY870" fmla="*/ 5728825 h 6794402"/>
                <a:gd name="connsiteX871" fmla="*/ 6723190 w 7705355"/>
                <a:gd name="connsiteY871" fmla="*/ 5728825 h 6794402"/>
                <a:gd name="connsiteX872" fmla="*/ 6981065 w 7705355"/>
                <a:gd name="connsiteY872" fmla="*/ 5986700 h 6794402"/>
                <a:gd name="connsiteX873" fmla="*/ 7585976 w 7705355"/>
                <a:gd name="connsiteY873" fmla="*/ 5986700 h 6794402"/>
                <a:gd name="connsiteX874" fmla="*/ 7595872 w 7705355"/>
                <a:gd name="connsiteY874" fmla="*/ 5962668 h 6794402"/>
                <a:gd name="connsiteX875" fmla="*/ 7641267 w 7705355"/>
                <a:gd name="connsiteY875" fmla="*/ 5943976 h 6794402"/>
                <a:gd name="connsiteX876" fmla="*/ 7705355 w 7705355"/>
                <a:gd name="connsiteY876" fmla="*/ 6008063 h 6794402"/>
                <a:gd name="connsiteX877" fmla="*/ 7641267 w 7705355"/>
                <a:gd name="connsiteY877" fmla="*/ 6072150 h 6794402"/>
                <a:gd name="connsiteX878" fmla="*/ 4655611 w 7705355"/>
                <a:gd name="connsiteY878" fmla="*/ 6146410 h 6794402"/>
                <a:gd name="connsiteX879" fmla="*/ 4596531 w 7705355"/>
                <a:gd name="connsiteY879" fmla="*/ 6107357 h 6794402"/>
                <a:gd name="connsiteX880" fmla="*/ 4595796 w 7705355"/>
                <a:gd name="connsiteY880" fmla="*/ 6103685 h 6794402"/>
                <a:gd name="connsiteX881" fmla="*/ 3891526 w 7705355"/>
                <a:gd name="connsiteY881" fmla="*/ 6103685 h 6794402"/>
                <a:gd name="connsiteX882" fmla="*/ 3813829 w 7705355"/>
                <a:gd name="connsiteY882" fmla="*/ 6103685 h 6794402"/>
                <a:gd name="connsiteX883" fmla="*/ 3109559 w 7705355"/>
                <a:gd name="connsiteY883" fmla="*/ 6103685 h 6794402"/>
                <a:gd name="connsiteX884" fmla="*/ 3108824 w 7705355"/>
                <a:gd name="connsiteY884" fmla="*/ 6107357 h 6794402"/>
                <a:gd name="connsiteX885" fmla="*/ 3049744 w 7705355"/>
                <a:gd name="connsiteY885" fmla="*/ 6146410 h 6794402"/>
                <a:gd name="connsiteX886" fmla="*/ 2985657 w 7705355"/>
                <a:gd name="connsiteY886" fmla="*/ 6082323 h 6794402"/>
                <a:gd name="connsiteX887" fmla="*/ 3049744 w 7705355"/>
                <a:gd name="connsiteY887" fmla="*/ 6018235 h 6794402"/>
                <a:gd name="connsiteX888" fmla="*/ 3108538 w 7705355"/>
                <a:gd name="connsiteY888" fmla="*/ 6057503 h 6794402"/>
                <a:gd name="connsiteX889" fmla="*/ 3109275 w 7705355"/>
                <a:gd name="connsiteY889" fmla="*/ 6060960 h 6794402"/>
                <a:gd name="connsiteX890" fmla="*/ 3813829 w 7705355"/>
                <a:gd name="connsiteY890" fmla="*/ 6060960 h 6794402"/>
                <a:gd name="connsiteX891" fmla="*/ 3891526 w 7705355"/>
                <a:gd name="connsiteY891" fmla="*/ 6060960 h 6794402"/>
                <a:gd name="connsiteX892" fmla="*/ 4596080 w 7705355"/>
                <a:gd name="connsiteY892" fmla="*/ 6060960 h 6794402"/>
                <a:gd name="connsiteX893" fmla="*/ 4596817 w 7705355"/>
                <a:gd name="connsiteY893" fmla="*/ 6057503 h 6794402"/>
                <a:gd name="connsiteX894" fmla="*/ 4655611 w 7705355"/>
                <a:gd name="connsiteY894" fmla="*/ 6018235 h 6794402"/>
                <a:gd name="connsiteX895" fmla="*/ 4719698 w 7705355"/>
                <a:gd name="connsiteY895" fmla="*/ 6082323 h 6794402"/>
                <a:gd name="connsiteX896" fmla="*/ 4655611 w 7705355"/>
                <a:gd name="connsiteY896" fmla="*/ 6146410 h 6794402"/>
                <a:gd name="connsiteX897" fmla="*/ 4823459 w 7705355"/>
                <a:gd name="connsiteY897" fmla="*/ 6280179 h 6794402"/>
                <a:gd name="connsiteX898" fmla="*/ 3891526 w 7705355"/>
                <a:gd name="connsiteY898" fmla="*/ 6280179 h 6794402"/>
                <a:gd name="connsiteX899" fmla="*/ 3813829 w 7705355"/>
                <a:gd name="connsiteY899" fmla="*/ 6280179 h 6794402"/>
                <a:gd name="connsiteX900" fmla="*/ 2881896 w 7705355"/>
                <a:gd name="connsiteY900" fmla="*/ 6280179 h 6794402"/>
                <a:gd name="connsiteX901" fmla="*/ 2586892 w 7705355"/>
                <a:gd name="connsiteY901" fmla="*/ 5984666 h 6794402"/>
                <a:gd name="connsiteX902" fmla="*/ 1331941 w 7705355"/>
                <a:gd name="connsiteY902" fmla="*/ 5984666 h 6794402"/>
                <a:gd name="connsiteX903" fmla="*/ 1331093 w 7705355"/>
                <a:gd name="connsiteY903" fmla="*/ 5988846 h 6794402"/>
                <a:gd name="connsiteX904" fmla="*/ 1272084 w 7705355"/>
                <a:gd name="connsiteY904" fmla="*/ 6027899 h 6794402"/>
                <a:gd name="connsiteX905" fmla="*/ 1207996 w 7705355"/>
                <a:gd name="connsiteY905" fmla="*/ 5963812 h 6794402"/>
                <a:gd name="connsiteX906" fmla="*/ 1272084 w 7705355"/>
                <a:gd name="connsiteY906" fmla="*/ 5899725 h 6794402"/>
                <a:gd name="connsiteX907" fmla="*/ 1330879 w 7705355"/>
                <a:gd name="connsiteY907" fmla="*/ 5938777 h 6794402"/>
                <a:gd name="connsiteX908" fmla="*/ 1331655 w 7705355"/>
                <a:gd name="connsiteY908" fmla="*/ 5942450 h 6794402"/>
                <a:gd name="connsiteX909" fmla="*/ 2604185 w 7705355"/>
                <a:gd name="connsiteY909" fmla="*/ 5942450 h 6794402"/>
                <a:gd name="connsiteX910" fmla="*/ 2899699 w 7705355"/>
                <a:gd name="connsiteY910" fmla="*/ 6237454 h 6794402"/>
                <a:gd name="connsiteX911" fmla="*/ 3813829 w 7705355"/>
                <a:gd name="connsiteY911" fmla="*/ 6237454 h 6794402"/>
                <a:gd name="connsiteX912" fmla="*/ 3891526 w 7705355"/>
                <a:gd name="connsiteY912" fmla="*/ 6237454 h 6794402"/>
                <a:gd name="connsiteX913" fmla="*/ 4805656 w 7705355"/>
                <a:gd name="connsiteY913" fmla="*/ 6237454 h 6794402"/>
                <a:gd name="connsiteX914" fmla="*/ 5101170 w 7705355"/>
                <a:gd name="connsiteY914" fmla="*/ 5942450 h 6794402"/>
                <a:gd name="connsiteX915" fmla="*/ 6373700 w 7705355"/>
                <a:gd name="connsiteY915" fmla="*/ 5942450 h 6794402"/>
                <a:gd name="connsiteX916" fmla="*/ 6374476 w 7705355"/>
                <a:gd name="connsiteY916" fmla="*/ 5938777 h 6794402"/>
                <a:gd name="connsiteX917" fmla="*/ 6433271 w 7705355"/>
                <a:gd name="connsiteY917" fmla="*/ 5899725 h 6794402"/>
                <a:gd name="connsiteX918" fmla="*/ 6497359 w 7705355"/>
                <a:gd name="connsiteY918" fmla="*/ 5963812 h 6794402"/>
                <a:gd name="connsiteX919" fmla="*/ 6433271 w 7705355"/>
                <a:gd name="connsiteY919" fmla="*/ 6027899 h 6794402"/>
                <a:gd name="connsiteX920" fmla="*/ 6374262 w 7705355"/>
                <a:gd name="connsiteY920" fmla="*/ 5988846 h 6794402"/>
                <a:gd name="connsiteX921" fmla="*/ 6373414 w 7705355"/>
                <a:gd name="connsiteY921" fmla="*/ 5984666 h 6794402"/>
                <a:gd name="connsiteX922" fmla="*/ 5118463 w 7705355"/>
                <a:gd name="connsiteY922" fmla="*/ 5984666 h 6794402"/>
                <a:gd name="connsiteX923" fmla="*/ 4931798 w 7705355"/>
                <a:gd name="connsiteY923" fmla="*/ 6473457 h 6794402"/>
                <a:gd name="connsiteX924" fmla="*/ 3891526 w 7705355"/>
                <a:gd name="connsiteY924" fmla="*/ 6473457 h 6794402"/>
                <a:gd name="connsiteX925" fmla="*/ 3813829 w 7705355"/>
                <a:gd name="connsiteY925" fmla="*/ 6473457 h 6794402"/>
                <a:gd name="connsiteX926" fmla="*/ 2773557 w 7705355"/>
                <a:gd name="connsiteY926" fmla="*/ 6473457 h 6794402"/>
                <a:gd name="connsiteX927" fmla="*/ 2594844 w 7705355"/>
                <a:gd name="connsiteY927" fmla="*/ 6295150 h 6794402"/>
                <a:gd name="connsiteX928" fmla="*/ 2591676 w 7705355"/>
                <a:gd name="connsiteY928" fmla="*/ 6297250 h 6794402"/>
                <a:gd name="connsiteX929" fmla="*/ 2522297 w 7705355"/>
                <a:gd name="connsiteY929" fmla="*/ 6283230 h 6794402"/>
                <a:gd name="connsiteX930" fmla="*/ 2522297 w 7705355"/>
                <a:gd name="connsiteY930" fmla="*/ 6192694 h 6794402"/>
                <a:gd name="connsiteX931" fmla="*/ 2612831 w 7705355"/>
                <a:gd name="connsiteY931" fmla="*/ 6192694 h 6794402"/>
                <a:gd name="connsiteX932" fmla="*/ 2631524 w 7705355"/>
                <a:gd name="connsiteY932" fmla="*/ 6237772 h 6794402"/>
                <a:gd name="connsiteX933" fmla="*/ 2621724 w 7705355"/>
                <a:gd name="connsiteY933" fmla="*/ 6261605 h 6794402"/>
                <a:gd name="connsiteX934" fmla="*/ 2790851 w 7705355"/>
                <a:gd name="connsiteY934" fmla="*/ 6430732 h 6794402"/>
                <a:gd name="connsiteX935" fmla="*/ 3813829 w 7705355"/>
                <a:gd name="connsiteY935" fmla="*/ 6430732 h 6794402"/>
                <a:gd name="connsiteX936" fmla="*/ 3891526 w 7705355"/>
                <a:gd name="connsiteY936" fmla="*/ 6430732 h 6794402"/>
                <a:gd name="connsiteX937" fmla="*/ 4914504 w 7705355"/>
                <a:gd name="connsiteY937" fmla="*/ 6430732 h 6794402"/>
                <a:gd name="connsiteX938" fmla="*/ 5083631 w 7705355"/>
                <a:gd name="connsiteY938" fmla="*/ 6261605 h 6794402"/>
                <a:gd name="connsiteX939" fmla="*/ 5073831 w 7705355"/>
                <a:gd name="connsiteY939" fmla="*/ 6237772 h 6794402"/>
                <a:gd name="connsiteX940" fmla="*/ 5092524 w 7705355"/>
                <a:gd name="connsiteY940" fmla="*/ 6192694 h 6794402"/>
                <a:gd name="connsiteX941" fmla="*/ 5183058 w 7705355"/>
                <a:gd name="connsiteY941" fmla="*/ 6192694 h 6794402"/>
                <a:gd name="connsiteX942" fmla="*/ 5183058 w 7705355"/>
                <a:gd name="connsiteY942" fmla="*/ 6283230 h 6794402"/>
                <a:gd name="connsiteX943" fmla="*/ 5113679 w 7705355"/>
                <a:gd name="connsiteY943" fmla="*/ 6297250 h 6794402"/>
                <a:gd name="connsiteX944" fmla="*/ 5110511 w 7705355"/>
                <a:gd name="connsiteY944" fmla="*/ 6295150 h 6794402"/>
                <a:gd name="connsiteX945" fmla="*/ 817369 w 7705355"/>
                <a:gd name="connsiteY945" fmla="*/ 6517072 h 6794402"/>
                <a:gd name="connsiteX946" fmla="*/ 772100 w 7705355"/>
                <a:gd name="connsiteY946" fmla="*/ 6498380 h 6794402"/>
                <a:gd name="connsiteX947" fmla="*/ 772100 w 7705355"/>
                <a:gd name="connsiteY947" fmla="*/ 6407844 h 6794402"/>
                <a:gd name="connsiteX948" fmla="*/ 841482 w 7705355"/>
                <a:gd name="connsiteY948" fmla="*/ 6393539 h 6794402"/>
                <a:gd name="connsiteX949" fmla="*/ 844431 w 7705355"/>
                <a:gd name="connsiteY949" fmla="*/ 6395533 h 6794402"/>
                <a:gd name="connsiteX950" fmla="*/ 1134753 w 7705355"/>
                <a:gd name="connsiteY950" fmla="*/ 6105210 h 6794402"/>
                <a:gd name="connsiteX951" fmla="*/ 2170325 w 7705355"/>
                <a:gd name="connsiteY951" fmla="*/ 6105210 h 6794402"/>
                <a:gd name="connsiteX952" fmla="*/ 2461261 w 7705355"/>
                <a:gd name="connsiteY952" fmla="*/ 6396656 h 6794402"/>
                <a:gd name="connsiteX953" fmla="*/ 2431252 w 7705355"/>
                <a:gd name="connsiteY953" fmla="*/ 6426665 h 6794402"/>
                <a:gd name="connsiteX954" fmla="*/ 2152523 w 7705355"/>
                <a:gd name="connsiteY954" fmla="*/ 6147936 h 6794402"/>
                <a:gd name="connsiteX955" fmla="*/ 1152556 w 7705355"/>
                <a:gd name="connsiteY955" fmla="*/ 6147936 h 6794402"/>
                <a:gd name="connsiteX956" fmla="*/ 871278 w 7705355"/>
                <a:gd name="connsiteY956" fmla="*/ 6428770 h 6794402"/>
                <a:gd name="connsiteX957" fmla="*/ 881329 w 7705355"/>
                <a:gd name="connsiteY957" fmla="*/ 6453112 h 6794402"/>
                <a:gd name="connsiteX958" fmla="*/ 862638 w 7705355"/>
                <a:gd name="connsiteY958" fmla="*/ 6498380 h 6794402"/>
                <a:gd name="connsiteX959" fmla="*/ 817369 w 7705355"/>
                <a:gd name="connsiteY959" fmla="*/ 6517072 h 6794402"/>
                <a:gd name="connsiteX960" fmla="*/ 6887986 w 7705355"/>
                <a:gd name="connsiteY960" fmla="*/ 6517072 h 6794402"/>
                <a:gd name="connsiteX961" fmla="*/ 6842717 w 7705355"/>
                <a:gd name="connsiteY961" fmla="*/ 6498380 h 6794402"/>
                <a:gd name="connsiteX962" fmla="*/ 6824026 w 7705355"/>
                <a:gd name="connsiteY962" fmla="*/ 6453112 h 6794402"/>
                <a:gd name="connsiteX963" fmla="*/ 6834077 w 7705355"/>
                <a:gd name="connsiteY963" fmla="*/ 6428770 h 6794402"/>
                <a:gd name="connsiteX964" fmla="*/ 6552799 w 7705355"/>
                <a:gd name="connsiteY964" fmla="*/ 6147936 h 6794402"/>
                <a:gd name="connsiteX965" fmla="*/ 5552832 w 7705355"/>
                <a:gd name="connsiteY965" fmla="*/ 6147936 h 6794402"/>
                <a:gd name="connsiteX966" fmla="*/ 5274103 w 7705355"/>
                <a:gd name="connsiteY966" fmla="*/ 6426665 h 6794402"/>
                <a:gd name="connsiteX967" fmla="*/ 5244094 w 7705355"/>
                <a:gd name="connsiteY967" fmla="*/ 6396656 h 6794402"/>
                <a:gd name="connsiteX968" fmla="*/ 5535030 w 7705355"/>
                <a:gd name="connsiteY968" fmla="*/ 6105210 h 6794402"/>
                <a:gd name="connsiteX969" fmla="*/ 6570602 w 7705355"/>
                <a:gd name="connsiteY969" fmla="*/ 6105210 h 6794402"/>
                <a:gd name="connsiteX970" fmla="*/ 6860924 w 7705355"/>
                <a:gd name="connsiteY970" fmla="*/ 6395533 h 6794402"/>
                <a:gd name="connsiteX971" fmla="*/ 6863873 w 7705355"/>
                <a:gd name="connsiteY971" fmla="*/ 6393539 h 6794402"/>
                <a:gd name="connsiteX972" fmla="*/ 6933255 w 7705355"/>
                <a:gd name="connsiteY972" fmla="*/ 6407844 h 6794402"/>
                <a:gd name="connsiteX973" fmla="*/ 6933255 w 7705355"/>
                <a:gd name="connsiteY973" fmla="*/ 6498380 h 6794402"/>
                <a:gd name="connsiteX974" fmla="*/ 6887986 w 7705355"/>
                <a:gd name="connsiteY974" fmla="*/ 6517072 h 6794402"/>
                <a:gd name="connsiteX975" fmla="*/ 7206897 w 7705355"/>
                <a:gd name="connsiteY975" fmla="*/ 6794402 h 6794402"/>
                <a:gd name="connsiteX976" fmla="*/ 7161692 w 7705355"/>
                <a:gd name="connsiteY976" fmla="*/ 6775710 h 6794402"/>
                <a:gd name="connsiteX977" fmla="*/ 7151696 w 7705355"/>
                <a:gd name="connsiteY977" fmla="*/ 6751678 h 6794402"/>
                <a:gd name="connsiteX978" fmla="*/ 6647914 w 7705355"/>
                <a:gd name="connsiteY978" fmla="*/ 6751678 h 6794402"/>
                <a:gd name="connsiteX979" fmla="*/ 6271527 w 7705355"/>
                <a:gd name="connsiteY979" fmla="*/ 6374784 h 6794402"/>
                <a:gd name="connsiteX980" fmla="*/ 5617430 w 7705355"/>
                <a:gd name="connsiteY980" fmla="*/ 6374784 h 6794402"/>
                <a:gd name="connsiteX981" fmla="*/ 5298519 w 7705355"/>
                <a:gd name="connsiteY981" fmla="*/ 6693695 h 6794402"/>
                <a:gd name="connsiteX982" fmla="*/ 3891526 w 7705355"/>
                <a:gd name="connsiteY982" fmla="*/ 6693695 h 6794402"/>
                <a:gd name="connsiteX983" fmla="*/ 3813829 w 7705355"/>
                <a:gd name="connsiteY983" fmla="*/ 6693695 h 6794402"/>
                <a:gd name="connsiteX984" fmla="*/ 2406836 w 7705355"/>
                <a:gd name="connsiteY984" fmla="*/ 6693695 h 6794402"/>
                <a:gd name="connsiteX985" fmla="*/ 2087925 w 7705355"/>
                <a:gd name="connsiteY985" fmla="*/ 6374784 h 6794402"/>
                <a:gd name="connsiteX986" fmla="*/ 1433828 w 7705355"/>
                <a:gd name="connsiteY986" fmla="*/ 6374784 h 6794402"/>
                <a:gd name="connsiteX987" fmla="*/ 1057441 w 7705355"/>
                <a:gd name="connsiteY987" fmla="*/ 6751678 h 6794402"/>
                <a:gd name="connsiteX988" fmla="*/ 553659 w 7705355"/>
                <a:gd name="connsiteY988" fmla="*/ 6751678 h 6794402"/>
                <a:gd name="connsiteX989" fmla="*/ 543663 w 7705355"/>
                <a:gd name="connsiteY989" fmla="*/ 6775710 h 6794402"/>
                <a:gd name="connsiteX990" fmla="*/ 498458 w 7705355"/>
                <a:gd name="connsiteY990" fmla="*/ 6794402 h 6794402"/>
                <a:gd name="connsiteX991" fmla="*/ 434371 w 7705355"/>
                <a:gd name="connsiteY991" fmla="*/ 6730315 h 6794402"/>
                <a:gd name="connsiteX992" fmla="*/ 498458 w 7705355"/>
                <a:gd name="connsiteY992" fmla="*/ 6666228 h 6794402"/>
                <a:gd name="connsiteX993" fmla="*/ 543663 w 7705355"/>
                <a:gd name="connsiteY993" fmla="*/ 6685111 h 6794402"/>
                <a:gd name="connsiteX994" fmla="*/ 553622 w 7705355"/>
                <a:gd name="connsiteY994" fmla="*/ 6708953 h 6794402"/>
                <a:gd name="connsiteX995" fmla="*/ 1039640 w 7705355"/>
                <a:gd name="connsiteY995" fmla="*/ 6708953 h 6794402"/>
                <a:gd name="connsiteX996" fmla="*/ 1416533 w 7705355"/>
                <a:gd name="connsiteY996" fmla="*/ 6332568 h 6794402"/>
                <a:gd name="connsiteX997" fmla="*/ 2105727 w 7705355"/>
                <a:gd name="connsiteY997" fmla="*/ 6332568 h 6794402"/>
                <a:gd name="connsiteX998" fmla="*/ 2424638 w 7705355"/>
                <a:gd name="connsiteY998" fmla="*/ 6651478 h 6794402"/>
                <a:gd name="connsiteX999" fmla="*/ 3813829 w 7705355"/>
                <a:gd name="connsiteY999" fmla="*/ 6651478 h 6794402"/>
                <a:gd name="connsiteX1000" fmla="*/ 3891526 w 7705355"/>
                <a:gd name="connsiteY1000" fmla="*/ 6651478 h 6794402"/>
                <a:gd name="connsiteX1001" fmla="*/ 5280717 w 7705355"/>
                <a:gd name="connsiteY1001" fmla="*/ 6651478 h 6794402"/>
                <a:gd name="connsiteX1002" fmla="*/ 5599628 w 7705355"/>
                <a:gd name="connsiteY1002" fmla="*/ 6332568 h 6794402"/>
                <a:gd name="connsiteX1003" fmla="*/ 6288822 w 7705355"/>
                <a:gd name="connsiteY1003" fmla="*/ 6332568 h 6794402"/>
                <a:gd name="connsiteX1004" fmla="*/ 6665715 w 7705355"/>
                <a:gd name="connsiteY1004" fmla="*/ 6708953 h 6794402"/>
                <a:gd name="connsiteX1005" fmla="*/ 7151733 w 7705355"/>
                <a:gd name="connsiteY1005" fmla="*/ 6708953 h 6794402"/>
                <a:gd name="connsiteX1006" fmla="*/ 7161692 w 7705355"/>
                <a:gd name="connsiteY1006" fmla="*/ 6685111 h 6794402"/>
                <a:gd name="connsiteX1007" fmla="*/ 7206897 w 7705355"/>
                <a:gd name="connsiteY1007" fmla="*/ 6666228 h 6794402"/>
                <a:gd name="connsiteX1008" fmla="*/ 7270984 w 7705355"/>
                <a:gd name="connsiteY1008" fmla="*/ 6730315 h 6794402"/>
                <a:gd name="connsiteX1009" fmla="*/ 7206897 w 7705355"/>
                <a:gd name="connsiteY1009" fmla="*/ 6794402 h 679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</a:cxnLst>
              <a:rect l="l" t="t" r="r" b="b"/>
              <a:pathLst>
                <a:path w="7705355" h="6794402">
                  <a:moveTo>
                    <a:pt x="6288822" y="461834"/>
                  </a:moveTo>
                  <a:lnTo>
                    <a:pt x="5599628" y="461834"/>
                  </a:lnTo>
                  <a:lnTo>
                    <a:pt x="5280717" y="142924"/>
                  </a:lnTo>
                  <a:lnTo>
                    <a:pt x="3891526" y="142924"/>
                  </a:lnTo>
                  <a:lnTo>
                    <a:pt x="3813829" y="142924"/>
                  </a:lnTo>
                  <a:lnTo>
                    <a:pt x="2424638" y="142924"/>
                  </a:lnTo>
                  <a:lnTo>
                    <a:pt x="2105727" y="461834"/>
                  </a:lnTo>
                  <a:lnTo>
                    <a:pt x="1416533" y="461834"/>
                  </a:lnTo>
                  <a:lnTo>
                    <a:pt x="1039640" y="85449"/>
                  </a:lnTo>
                  <a:lnTo>
                    <a:pt x="553622" y="85449"/>
                  </a:lnTo>
                  <a:lnTo>
                    <a:pt x="543663" y="109291"/>
                  </a:lnTo>
                  <a:cubicBezTo>
                    <a:pt x="532028" y="120926"/>
                    <a:pt x="516006" y="128174"/>
                    <a:pt x="498458" y="128174"/>
                  </a:cubicBezTo>
                  <a:cubicBezTo>
                    <a:pt x="463363" y="128174"/>
                    <a:pt x="434371" y="99691"/>
                    <a:pt x="434371" y="64087"/>
                  </a:cubicBezTo>
                  <a:cubicBezTo>
                    <a:pt x="434371" y="28992"/>
                    <a:pt x="462854" y="0"/>
                    <a:pt x="498458" y="0"/>
                  </a:cubicBezTo>
                  <a:cubicBezTo>
                    <a:pt x="516006" y="0"/>
                    <a:pt x="532028" y="7120"/>
                    <a:pt x="543663" y="18692"/>
                  </a:cubicBezTo>
                  <a:lnTo>
                    <a:pt x="553659" y="42724"/>
                  </a:lnTo>
                  <a:lnTo>
                    <a:pt x="1057441" y="42724"/>
                  </a:lnTo>
                  <a:lnTo>
                    <a:pt x="1433828" y="419618"/>
                  </a:lnTo>
                  <a:lnTo>
                    <a:pt x="2087925" y="419618"/>
                  </a:lnTo>
                  <a:lnTo>
                    <a:pt x="2406836" y="100707"/>
                  </a:lnTo>
                  <a:lnTo>
                    <a:pt x="3813829" y="100707"/>
                  </a:lnTo>
                  <a:lnTo>
                    <a:pt x="3891526" y="100707"/>
                  </a:lnTo>
                  <a:lnTo>
                    <a:pt x="5298519" y="100707"/>
                  </a:lnTo>
                  <a:lnTo>
                    <a:pt x="5617430" y="419618"/>
                  </a:lnTo>
                  <a:lnTo>
                    <a:pt x="6271527" y="419618"/>
                  </a:lnTo>
                  <a:lnTo>
                    <a:pt x="6647914" y="42724"/>
                  </a:lnTo>
                  <a:lnTo>
                    <a:pt x="7151696" y="42724"/>
                  </a:lnTo>
                  <a:lnTo>
                    <a:pt x="7161692" y="18692"/>
                  </a:lnTo>
                  <a:cubicBezTo>
                    <a:pt x="7173327" y="7120"/>
                    <a:pt x="7189349" y="0"/>
                    <a:pt x="7206897" y="0"/>
                  </a:cubicBezTo>
                  <a:cubicBezTo>
                    <a:pt x="7242501" y="0"/>
                    <a:pt x="7270984" y="28992"/>
                    <a:pt x="7270984" y="64087"/>
                  </a:cubicBezTo>
                  <a:cubicBezTo>
                    <a:pt x="7270984" y="99691"/>
                    <a:pt x="7241992" y="128174"/>
                    <a:pt x="7206897" y="128174"/>
                  </a:cubicBezTo>
                  <a:cubicBezTo>
                    <a:pt x="7189349" y="128174"/>
                    <a:pt x="7173327" y="120926"/>
                    <a:pt x="7161692" y="109291"/>
                  </a:cubicBezTo>
                  <a:lnTo>
                    <a:pt x="7151733" y="85449"/>
                  </a:lnTo>
                  <a:lnTo>
                    <a:pt x="6665715" y="85449"/>
                  </a:lnTo>
                  <a:close/>
                  <a:moveTo>
                    <a:pt x="5137791" y="620399"/>
                  </a:moveTo>
                  <a:cubicBezTo>
                    <a:pt x="5121388" y="620399"/>
                    <a:pt x="5104985" y="614169"/>
                    <a:pt x="5092524" y="601707"/>
                  </a:cubicBezTo>
                  <a:cubicBezTo>
                    <a:pt x="5080062" y="589246"/>
                    <a:pt x="5073831" y="572969"/>
                    <a:pt x="5073831" y="556629"/>
                  </a:cubicBezTo>
                  <a:lnTo>
                    <a:pt x="5083631" y="532796"/>
                  </a:lnTo>
                  <a:lnTo>
                    <a:pt x="4914504" y="363670"/>
                  </a:lnTo>
                  <a:lnTo>
                    <a:pt x="3891526" y="363670"/>
                  </a:lnTo>
                  <a:lnTo>
                    <a:pt x="3813829" y="363670"/>
                  </a:lnTo>
                  <a:lnTo>
                    <a:pt x="2790851" y="363670"/>
                  </a:lnTo>
                  <a:lnTo>
                    <a:pt x="2621724" y="532796"/>
                  </a:lnTo>
                  <a:lnTo>
                    <a:pt x="2631524" y="556629"/>
                  </a:lnTo>
                  <a:cubicBezTo>
                    <a:pt x="2631524" y="572969"/>
                    <a:pt x="2625293" y="589246"/>
                    <a:pt x="2612831" y="601707"/>
                  </a:cubicBezTo>
                  <a:cubicBezTo>
                    <a:pt x="2600370" y="614169"/>
                    <a:pt x="2583967" y="620399"/>
                    <a:pt x="2567564" y="620399"/>
                  </a:cubicBezTo>
                  <a:cubicBezTo>
                    <a:pt x="2551160" y="620399"/>
                    <a:pt x="2534758" y="614169"/>
                    <a:pt x="2522297" y="601707"/>
                  </a:cubicBezTo>
                  <a:cubicBezTo>
                    <a:pt x="2497373" y="576784"/>
                    <a:pt x="2497373" y="536094"/>
                    <a:pt x="2522297" y="511171"/>
                  </a:cubicBezTo>
                  <a:cubicBezTo>
                    <a:pt x="2540988" y="492479"/>
                    <a:pt x="2568549" y="487805"/>
                    <a:pt x="2591676" y="497152"/>
                  </a:cubicBezTo>
                  <a:lnTo>
                    <a:pt x="2594844" y="499252"/>
                  </a:lnTo>
                  <a:lnTo>
                    <a:pt x="2773557" y="320945"/>
                  </a:lnTo>
                  <a:lnTo>
                    <a:pt x="3813829" y="320945"/>
                  </a:lnTo>
                  <a:lnTo>
                    <a:pt x="3891526" y="320945"/>
                  </a:lnTo>
                  <a:lnTo>
                    <a:pt x="4931798" y="320945"/>
                  </a:lnTo>
                  <a:lnTo>
                    <a:pt x="5110511" y="499252"/>
                  </a:lnTo>
                  <a:lnTo>
                    <a:pt x="5113679" y="497152"/>
                  </a:lnTo>
                  <a:cubicBezTo>
                    <a:pt x="5136806" y="487805"/>
                    <a:pt x="5164367" y="492479"/>
                    <a:pt x="5183058" y="511171"/>
                  </a:cubicBezTo>
                  <a:cubicBezTo>
                    <a:pt x="5207982" y="536094"/>
                    <a:pt x="5207982" y="576784"/>
                    <a:pt x="5183058" y="601707"/>
                  </a:cubicBezTo>
                  <a:cubicBezTo>
                    <a:pt x="5170597" y="614169"/>
                    <a:pt x="5154195" y="620399"/>
                    <a:pt x="5137791" y="620399"/>
                  </a:cubicBezTo>
                  <a:close/>
                  <a:moveTo>
                    <a:pt x="2170325" y="689191"/>
                  </a:moveTo>
                  <a:lnTo>
                    <a:pt x="1134753" y="689191"/>
                  </a:lnTo>
                  <a:lnTo>
                    <a:pt x="844431" y="398869"/>
                  </a:lnTo>
                  <a:lnTo>
                    <a:pt x="841482" y="400863"/>
                  </a:lnTo>
                  <a:cubicBezTo>
                    <a:pt x="818355" y="410400"/>
                    <a:pt x="790793" y="405631"/>
                    <a:pt x="772100" y="386558"/>
                  </a:cubicBezTo>
                  <a:cubicBezTo>
                    <a:pt x="747179" y="361635"/>
                    <a:pt x="747179" y="320945"/>
                    <a:pt x="772100" y="296022"/>
                  </a:cubicBezTo>
                  <a:cubicBezTo>
                    <a:pt x="797024" y="271099"/>
                    <a:pt x="837715" y="271099"/>
                    <a:pt x="862638" y="296022"/>
                  </a:cubicBezTo>
                  <a:cubicBezTo>
                    <a:pt x="875099" y="308483"/>
                    <a:pt x="881329" y="324887"/>
                    <a:pt x="881329" y="341290"/>
                  </a:cubicBezTo>
                  <a:lnTo>
                    <a:pt x="871278" y="365632"/>
                  </a:lnTo>
                  <a:lnTo>
                    <a:pt x="1152556" y="646466"/>
                  </a:lnTo>
                  <a:lnTo>
                    <a:pt x="2152523" y="646466"/>
                  </a:lnTo>
                  <a:lnTo>
                    <a:pt x="2431252" y="367737"/>
                  </a:lnTo>
                  <a:lnTo>
                    <a:pt x="2461261" y="397746"/>
                  </a:lnTo>
                  <a:close/>
                  <a:moveTo>
                    <a:pt x="6570602" y="689191"/>
                  </a:moveTo>
                  <a:lnTo>
                    <a:pt x="5535030" y="689191"/>
                  </a:lnTo>
                  <a:lnTo>
                    <a:pt x="5244094" y="397746"/>
                  </a:lnTo>
                  <a:lnTo>
                    <a:pt x="5274103" y="367737"/>
                  </a:lnTo>
                  <a:lnTo>
                    <a:pt x="5552832" y="646466"/>
                  </a:lnTo>
                  <a:lnTo>
                    <a:pt x="6552799" y="646466"/>
                  </a:lnTo>
                  <a:lnTo>
                    <a:pt x="6834077" y="365632"/>
                  </a:lnTo>
                  <a:lnTo>
                    <a:pt x="6824026" y="341290"/>
                  </a:lnTo>
                  <a:cubicBezTo>
                    <a:pt x="6824026" y="324887"/>
                    <a:pt x="6830256" y="308483"/>
                    <a:pt x="6842717" y="296022"/>
                  </a:cubicBezTo>
                  <a:cubicBezTo>
                    <a:pt x="6867640" y="271099"/>
                    <a:pt x="6908331" y="271099"/>
                    <a:pt x="6933255" y="296022"/>
                  </a:cubicBezTo>
                  <a:cubicBezTo>
                    <a:pt x="6958176" y="320945"/>
                    <a:pt x="6958176" y="361635"/>
                    <a:pt x="6933255" y="386558"/>
                  </a:cubicBezTo>
                  <a:cubicBezTo>
                    <a:pt x="6914562" y="405631"/>
                    <a:pt x="6887000" y="410400"/>
                    <a:pt x="6863873" y="400863"/>
                  </a:cubicBezTo>
                  <a:lnTo>
                    <a:pt x="6860924" y="398869"/>
                  </a:lnTo>
                  <a:close/>
                  <a:moveTo>
                    <a:pt x="4655611" y="776167"/>
                  </a:moveTo>
                  <a:cubicBezTo>
                    <a:pt x="4629289" y="776167"/>
                    <a:pt x="4606687" y="759859"/>
                    <a:pt x="4596817" y="736899"/>
                  </a:cubicBezTo>
                  <a:lnTo>
                    <a:pt x="4596079" y="733443"/>
                  </a:lnTo>
                  <a:lnTo>
                    <a:pt x="3891526" y="733443"/>
                  </a:lnTo>
                  <a:lnTo>
                    <a:pt x="3813829" y="733443"/>
                  </a:lnTo>
                  <a:lnTo>
                    <a:pt x="3109276" y="733443"/>
                  </a:lnTo>
                  <a:lnTo>
                    <a:pt x="3108538" y="736899"/>
                  </a:lnTo>
                  <a:cubicBezTo>
                    <a:pt x="3098668" y="759859"/>
                    <a:pt x="3076066" y="776167"/>
                    <a:pt x="3049744" y="776167"/>
                  </a:cubicBezTo>
                  <a:cubicBezTo>
                    <a:pt x="3014649" y="776167"/>
                    <a:pt x="2985657" y="747684"/>
                    <a:pt x="2985657" y="712080"/>
                  </a:cubicBezTo>
                  <a:cubicBezTo>
                    <a:pt x="2985657" y="676985"/>
                    <a:pt x="3014140" y="647993"/>
                    <a:pt x="3049744" y="647993"/>
                  </a:cubicBezTo>
                  <a:cubicBezTo>
                    <a:pt x="3076447" y="647993"/>
                    <a:pt x="3099144" y="664014"/>
                    <a:pt x="3108824" y="687046"/>
                  </a:cubicBezTo>
                  <a:lnTo>
                    <a:pt x="3109559" y="690718"/>
                  </a:lnTo>
                  <a:lnTo>
                    <a:pt x="3813829" y="690718"/>
                  </a:lnTo>
                  <a:lnTo>
                    <a:pt x="3891526" y="690718"/>
                  </a:lnTo>
                  <a:lnTo>
                    <a:pt x="4595796" y="690718"/>
                  </a:lnTo>
                  <a:lnTo>
                    <a:pt x="4596531" y="687046"/>
                  </a:lnTo>
                  <a:cubicBezTo>
                    <a:pt x="4606211" y="664014"/>
                    <a:pt x="4628908" y="647993"/>
                    <a:pt x="4655611" y="647993"/>
                  </a:cubicBezTo>
                  <a:cubicBezTo>
                    <a:pt x="4691215" y="647993"/>
                    <a:pt x="4719698" y="676985"/>
                    <a:pt x="4719698" y="712080"/>
                  </a:cubicBezTo>
                  <a:cubicBezTo>
                    <a:pt x="4719698" y="747684"/>
                    <a:pt x="4690706" y="776167"/>
                    <a:pt x="4655611" y="776167"/>
                  </a:cubicBezTo>
                  <a:close/>
                  <a:moveTo>
                    <a:pt x="6433271" y="894677"/>
                  </a:moveTo>
                  <a:cubicBezTo>
                    <a:pt x="6415724" y="894677"/>
                    <a:pt x="6399829" y="887556"/>
                    <a:pt x="6388258" y="875985"/>
                  </a:cubicBezTo>
                  <a:lnTo>
                    <a:pt x="6378159" y="851952"/>
                  </a:lnTo>
                  <a:lnTo>
                    <a:pt x="5101170" y="851952"/>
                  </a:lnTo>
                  <a:lnTo>
                    <a:pt x="4805656" y="556948"/>
                  </a:lnTo>
                  <a:lnTo>
                    <a:pt x="3891526" y="556948"/>
                  </a:lnTo>
                  <a:lnTo>
                    <a:pt x="3813829" y="556948"/>
                  </a:lnTo>
                  <a:lnTo>
                    <a:pt x="2899699" y="556948"/>
                  </a:lnTo>
                  <a:lnTo>
                    <a:pt x="2604185" y="851952"/>
                  </a:lnTo>
                  <a:lnTo>
                    <a:pt x="1327196" y="851952"/>
                  </a:lnTo>
                  <a:lnTo>
                    <a:pt x="1317097" y="875985"/>
                  </a:lnTo>
                  <a:cubicBezTo>
                    <a:pt x="1305526" y="887556"/>
                    <a:pt x="1289631" y="894677"/>
                    <a:pt x="1272084" y="894677"/>
                  </a:cubicBezTo>
                  <a:cubicBezTo>
                    <a:pt x="1236989" y="894677"/>
                    <a:pt x="1207996" y="866194"/>
                    <a:pt x="1207996" y="830590"/>
                  </a:cubicBezTo>
                  <a:cubicBezTo>
                    <a:pt x="1207996" y="795495"/>
                    <a:pt x="1236480" y="766503"/>
                    <a:pt x="1272084" y="766503"/>
                  </a:cubicBezTo>
                  <a:cubicBezTo>
                    <a:pt x="1289631" y="766503"/>
                    <a:pt x="1305653" y="773623"/>
                    <a:pt x="1317288" y="785195"/>
                  </a:cubicBezTo>
                  <a:lnTo>
                    <a:pt x="1327497" y="809736"/>
                  </a:lnTo>
                  <a:lnTo>
                    <a:pt x="2586892" y="809736"/>
                  </a:lnTo>
                  <a:lnTo>
                    <a:pt x="2881896" y="514223"/>
                  </a:lnTo>
                  <a:lnTo>
                    <a:pt x="3813829" y="514223"/>
                  </a:lnTo>
                  <a:lnTo>
                    <a:pt x="3891526" y="514223"/>
                  </a:lnTo>
                  <a:lnTo>
                    <a:pt x="4823459" y="514223"/>
                  </a:lnTo>
                  <a:lnTo>
                    <a:pt x="5118463" y="809736"/>
                  </a:lnTo>
                  <a:lnTo>
                    <a:pt x="6377858" y="809736"/>
                  </a:lnTo>
                  <a:lnTo>
                    <a:pt x="6388067" y="785195"/>
                  </a:lnTo>
                  <a:cubicBezTo>
                    <a:pt x="6399702" y="773623"/>
                    <a:pt x="6415724" y="766503"/>
                    <a:pt x="6433271" y="766503"/>
                  </a:cubicBezTo>
                  <a:cubicBezTo>
                    <a:pt x="6468875" y="766503"/>
                    <a:pt x="6497359" y="795495"/>
                    <a:pt x="6497359" y="830590"/>
                  </a:cubicBezTo>
                  <a:cubicBezTo>
                    <a:pt x="6497359" y="866194"/>
                    <a:pt x="6468366" y="894677"/>
                    <a:pt x="6433271" y="894677"/>
                  </a:cubicBezTo>
                  <a:close/>
                  <a:moveTo>
                    <a:pt x="2483639" y="1065577"/>
                  </a:moveTo>
                  <a:lnTo>
                    <a:pt x="982165" y="1065577"/>
                  </a:lnTo>
                  <a:lnTo>
                    <a:pt x="724290" y="807702"/>
                  </a:lnTo>
                  <a:lnTo>
                    <a:pt x="119379" y="807702"/>
                  </a:lnTo>
                  <a:lnTo>
                    <a:pt x="109483" y="831734"/>
                  </a:lnTo>
                  <a:cubicBezTo>
                    <a:pt x="97912" y="843305"/>
                    <a:pt x="81890" y="850426"/>
                    <a:pt x="64088" y="850426"/>
                  </a:cubicBezTo>
                  <a:cubicBezTo>
                    <a:pt x="28993" y="850426"/>
                    <a:pt x="0" y="821943"/>
                    <a:pt x="0" y="786339"/>
                  </a:cubicBezTo>
                  <a:cubicBezTo>
                    <a:pt x="0" y="751244"/>
                    <a:pt x="28484" y="722252"/>
                    <a:pt x="64088" y="722252"/>
                  </a:cubicBezTo>
                  <a:cubicBezTo>
                    <a:pt x="81635" y="722252"/>
                    <a:pt x="97657" y="729373"/>
                    <a:pt x="109292" y="740944"/>
                  </a:cubicBezTo>
                  <a:lnTo>
                    <a:pt x="119501" y="765486"/>
                  </a:lnTo>
                  <a:lnTo>
                    <a:pt x="742091" y="765486"/>
                  </a:lnTo>
                  <a:lnTo>
                    <a:pt x="999967" y="1023361"/>
                  </a:lnTo>
                  <a:lnTo>
                    <a:pt x="2483639" y="1023361"/>
                  </a:lnTo>
                  <a:close/>
                  <a:moveTo>
                    <a:pt x="6723190" y="1065577"/>
                  </a:moveTo>
                  <a:lnTo>
                    <a:pt x="5221716" y="1065577"/>
                  </a:lnTo>
                  <a:lnTo>
                    <a:pt x="5221716" y="1023361"/>
                  </a:lnTo>
                  <a:lnTo>
                    <a:pt x="6705388" y="1023361"/>
                  </a:lnTo>
                  <a:lnTo>
                    <a:pt x="6963264" y="765486"/>
                  </a:lnTo>
                  <a:lnTo>
                    <a:pt x="7585854" y="765486"/>
                  </a:lnTo>
                  <a:lnTo>
                    <a:pt x="7596063" y="740944"/>
                  </a:lnTo>
                  <a:cubicBezTo>
                    <a:pt x="7607698" y="729373"/>
                    <a:pt x="7623720" y="722252"/>
                    <a:pt x="7641267" y="722252"/>
                  </a:cubicBezTo>
                  <a:cubicBezTo>
                    <a:pt x="7676871" y="722252"/>
                    <a:pt x="7705355" y="751244"/>
                    <a:pt x="7705355" y="786339"/>
                  </a:cubicBezTo>
                  <a:cubicBezTo>
                    <a:pt x="7705355" y="821943"/>
                    <a:pt x="7676362" y="850426"/>
                    <a:pt x="7641267" y="850426"/>
                  </a:cubicBezTo>
                  <a:cubicBezTo>
                    <a:pt x="7623465" y="850426"/>
                    <a:pt x="7607443" y="843305"/>
                    <a:pt x="7595872" y="831734"/>
                  </a:cubicBezTo>
                  <a:lnTo>
                    <a:pt x="7585976" y="807702"/>
                  </a:lnTo>
                  <a:lnTo>
                    <a:pt x="6981065" y="807702"/>
                  </a:lnTo>
                  <a:close/>
                  <a:moveTo>
                    <a:pt x="6954109" y="1235459"/>
                  </a:moveTo>
                  <a:lnTo>
                    <a:pt x="5233415" y="1235459"/>
                  </a:lnTo>
                  <a:lnTo>
                    <a:pt x="4900770" y="902816"/>
                  </a:lnTo>
                  <a:lnTo>
                    <a:pt x="3891526" y="902816"/>
                  </a:lnTo>
                  <a:lnTo>
                    <a:pt x="3813829" y="902816"/>
                  </a:lnTo>
                  <a:lnTo>
                    <a:pt x="2804585" y="902816"/>
                  </a:lnTo>
                  <a:lnTo>
                    <a:pt x="2471940" y="1235459"/>
                  </a:lnTo>
                  <a:lnTo>
                    <a:pt x="751246" y="1235459"/>
                  </a:lnTo>
                  <a:lnTo>
                    <a:pt x="530711" y="1014501"/>
                  </a:lnTo>
                  <a:lnTo>
                    <a:pt x="527656" y="1016525"/>
                  </a:lnTo>
                  <a:cubicBezTo>
                    <a:pt x="504529" y="1025871"/>
                    <a:pt x="476967" y="1021198"/>
                    <a:pt x="458275" y="1002506"/>
                  </a:cubicBezTo>
                  <a:cubicBezTo>
                    <a:pt x="433354" y="977583"/>
                    <a:pt x="433354" y="936893"/>
                    <a:pt x="458275" y="911970"/>
                  </a:cubicBezTo>
                  <a:cubicBezTo>
                    <a:pt x="483198" y="887047"/>
                    <a:pt x="523889" y="887047"/>
                    <a:pt x="548813" y="911970"/>
                  </a:cubicBezTo>
                  <a:cubicBezTo>
                    <a:pt x="561274" y="924431"/>
                    <a:pt x="567504" y="940835"/>
                    <a:pt x="567504" y="957238"/>
                  </a:cubicBezTo>
                  <a:lnTo>
                    <a:pt x="557582" y="981269"/>
                  </a:lnTo>
                  <a:lnTo>
                    <a:pt x="769048" y="1192734"/>
                  </a:lnTo>
                  <a:lnTo>
                    <a:pt x="2454647" y="1192734"/>
                  </a:lnTo>
                  <a:lnTo>
                    <a:pt x="2786782" y="860600"/>
                  </a:lnTo>
                  <a:lnTo>
                    <a:pt x="3813829" y="860600"/>
                  </a:lnTo>
                  <a:lnTo>
                    <a:pt x="3891526" y="860600"/>
                  </a:lnTo>
                  <a:lnTo>
                    <a:pt x="4918573" y="860600"/>
                  </a:lnTo>
                  <a:lnTo>
                    <a:pt x="5250708" y="1192734"/>
                  </a:lnTo>
                  <a:lnTo>
                    <a:pt x="6936307" y="1192734"/>
                  </a:lnTo>
                  <a:lnTo>
                    <a:pt x="7147773" y="981269"/>
                  </a:lnTo>
                  <a:lnTo>
                    <a:pt x="7137851" y="957238"/>
                  </a:lnTo>
                  <a:cubicBezTo>
                    <a:pt x="7137851" y="940835"/>
                    <a:pt x="7144081" y="924431"/>
                    <a:pt x="7156542" y="911970"/>
                  </a:cubicBezTo>
                  <a:cubicBezTo>
                    <a:pt x="7181466" y="887047"/>
                    <a:pt x="7222157" y="887047"/>
                    <a:pt x="7247080" y="911970"/>
                  </a:cubicBezTo>
                  <a:cubicBezTo>
                    <a:pt x="7272001" y="936893"/>
                    <a:pt x="7272001" y="977583"/>
                    <a:pt x="7247080" y="1002506"/>
                  </a:cubicBezTo>
                  <a:cubicBezTo>
                    <a:pt x="7228388" y="1021198"/>
                    <a:pt x="7200826" y="1025871"/>
                    <a:pt x="7177699" y="1016525"/>
                  </a:cubicBezTo>
                  <a:lnTo>
                    <a:pt x="7174644" y="1014501"/>
                  </a:lnTo>
                  <a:close/>
                  <a:moveTo>
                    <a:pt x="4665783" y="1627611"/>
                  </a:moveTo>
                  <a:cubicBezTo>
                    <a:pt x="4648235" y="1627611"/>
                    <a:pt x="4632340" y="1620363"/>
                    <a:pt x="4620769" y="1608728"/>
                  </a:cubicBezTo>
                  <a:lnTo>
                    <a:pt x="4610710" y="1584887"/>
                  </a:lnTo>
                  <a:lnTo>
                    <a:pt x="3891526" y="1584887"/>
                  </a:lnTo>
                  <a:lnTo>
                    <a:pt x="3813829" y="1584887"/>
                  </a:lnTo>
                  <a:lnTo>
                    <a:pt x="3094645" y="1584887"/>
                  </a:lnTo>
                  <a:lnTo>
                    <a:pt x="3084586" y="1608728"/>
                  </a:lnTo>
                  <a:cubicBezTo>
                    <a:pt x="3073015" y="1620363"/>
                    <a:pt x="3057120" y="1627611"/>
                    <a:pt x="3039572" y="1627611"/>
                  </a:cubicBezTo>
                  <a:cubicBezTo>
                    <a:pt x="3004477" y="1627611"/>
                    <a:pt x="2975485" y="1599128"/>
                    <a:pt x="2975485" y="1563524"/>
                  </a:cubicBezTo>
                  <a:cubicBezTo>
                    <a:pt x="2975485" y="1528429"/>
                    <a:pt x="3003968" y="1499437"/>
                    <a:pt x="3039572" y="1499437"/>
                  </a:cubicBezTo>
                  <a:cubicBezTo>
                    <a:pt x="3057374" y="1499437"/>
                    <a:pt x="3073396" y="1506557"/>
                    <a:pt x="3084967" y="1518129"/>
                  </a:cubicBezTo>
                  <a:lnTo>
                    <a:pt x="3094863" y="1542162"/>
                  </a:lnTo>
                  <a:lnTo>
                    <a:pt x="3813829" y="1542162"/>
                  </a:lnTo>
                  <a:lnTo>
                    <a:pt x="3891526" y="1542162"/>
                  </a:lnTo>
                  <a:lnTo>
                    <a:pt x="4610492" y="1542162"/>
                  </a:lnTo>
                  <a:lnTo>
                    <a:pt x="4620388" y="1518129"/>
                  </a:lnTo>
                  <a:cubicBezTo>
                    <a:pt x="4631959" y="1506557"/>
                    <a:pt x="4647981" y="1499437"/>
                    <a:pt x="4665783" y="1499437"/>
                  </a:cubicBezTo>
                  <a:cubicBezTo>
                    <a:pt x="4701387" y="1499437"/>
                    <a:pt x="4729870" y="1528429"/>
                    <a:pt x="4729870" y="1563524"/>
                  </a:cubicBezTo>
                  <a:cubicBezTo>
                    <a:pt x="4729870" y="1599128"/>
                    <a:pt x="4700878" y="1627611"/>
                    <a:pt x="4665783" y="1627611"/>
                  </a:cubicBezTo>
                  <a:close/>
                  <a:moveTo>
                    <a:pt x="7144336" y="1687502"/>
                  </a:moveTo>
                  <a:cubicBezTo>
                    <a:pt x="7127933" y="1687502"/>
                    <a:pt x="7111529" y="1681271"/>
                    <a:pt x="7099067" y="1668810"/>
                  </a:cubicBezTo>
                  <a:cubicBezTo>
                    <a:pt x="7086606" y="1656348"/>
                    <a:pt x="7080376" y="1639945"/>
                    <a:pt x="7080376" y="1623542"/>
                  </a:cubicBezTo>
                  <a:lnTo>
                    <a:pt x="7090183" y="1599791"/>
                  </a:lnTo>
                  <a:lnTo>
                    <a:pt x="6950041" y="1459255"/>
                  </a:lnTo>
                  <a:lnTo>
                    <a:pt x="5077266" y="1459255"/>
                  </a:lnTo>
                  <a:lnTo>
                    <a:pt x="4724276" y="1106266"/>
                  </a:lnTo>
                  <a:lnTo>
                    <a:pt x="3891526" y="1106266"/>
                  </a:lnTo>
                  <a:lnTo>
                    <a:pt x="3813829" y="1106266"/>
                  </a:lnTo>
                  <a:lnTo>
                    <a:pt x="2981079" y="1106266"/>
                  </a:lnTo>
                  <a:lnTo>
                    <a:pt x="2628089" y="1459255"/>
                  </a:lnTo>
                  <a:lnTo>
                    <a:pt x="755314" y="1459255"/>
                  </a:lnTo>
                  <a:lnTo>
                    <a:pt x="615172" y="1599791"/>
                  </a:lnTo>
                  <a:lnTo>
                    <a:pt x="624979" y="1623542"/>
                  </a:lnTo>
                  <a:cubicBezTo>
                    <a:pt x="624979" y="1639945"/>
                    <a:pt x="618749" y="1656348"/>
                    <a:pt x="606288" y="1668810"/>
                  </a:cubicBezTo>
                  <a:cubicBezTo>
                    <a:pt x="593826" y="1681271"/>
                    <a:pt x="577422" y="1687502"/>
                    <a:pt x="561019" y="1687502"/>
                  </a:cubicBezTo>
                  <a:cubicBezTo>
                    <a:pt x="544615" y="1687502"/>
                    <a:pt x="528212" y="1681271"/>
                    <a:pt x="515750" y="1668810"/>
                  </a:cubicBezTo>
                  <a:cubicBezTo>
                    <a:pt x="490828" y="1643887"/>
                    <a:pt x="490828" y="1603197"/>
                    <a:pt x="515750" y="1578274"/>
                  </a:cubicBezTo>
                  <a:cubicBezTo>
                    <a:pt x="534442" y="1559582"/>
                    <a:pt x="562004" y="1554908"/>
                    <a:pt x="585131" y="1564255"/>
                  </a:cubicBezTo>
                  <a:lnTo>
                    <a:pt x="588474" y="1566470"/>
                  </a:lnTo>
                  <a:lnTo>
                    <a:pt x="738021" y="1416529"/>
                  </a:lnTo>
                  <a:lnTo>
                    <a:pt x="2610287" y="1416529"/>
                  </a:lnTo>
                  <a:lnTo>
                    <a:pt x="2963276" y="1064050"/>
                  </a:lnTo>
                  <a:lnTo>
                    <a:pt x="3813829" y="1064050"/>
                  </a:lnTo>
                  <a:lnTo>
                    <a:pt x="3891526" y="1064050"/>
                  </a:lnTo>
                  <a:lnTo>
                    <a:pt x="4742079" y="1064050"/>
                  </a:lnTo>
                  <a:lnTo>
                    <a:pt x="5095068" y="1416529"/>
                  </a:lnTo>
                  <a:lnTo>
                    <a:pt x="6967334" y="1416529"/>
                  </a:lnTo>
                  <a:lnTo>
                    <a:pt x="7116881" y="1566470"/>
                  </a:lnTo>
                  <a:lnTo>
                    <a:pt x="7120224" y="1564255"/>
                  </a:lnTo>
                  <a:cubicBezTo>
                    <a:pt x="7143351" y="1554908"/>
                    <a:pt x="7170913" y="1559582"/>
                    <a:pt x="7189605" y="1578274"/>
                  </a:cubicBezTo>
                  <a:cubicBezTo>
                    <a:pt x="7214527" y="1603197"/>
                    <a:pt x="7214527" y="1643887"/>
                    <a:pt x="7189605" y="1668810"/>
                  </a:cubicBezTo>
                  <a:cubicBezTo>
                    <a:pt x="7177143" y="1681271"/>
                    <a:pt x="7160740" y="1687502"/>
                    <a:pt x="7144336" y="1687502"/>
                  </a:cubicBezTo>
                  <a:close/>
                  <a:moveTo>
                    <a:pt x="6864080" y="1855858"/>
                  </a:moveTo>
                  <a:cubicBezTo>
                    <a:pt x="6847677" y="1855858"/>
                    <a:pt x="6831274" y="1849627"/>
                    <a:pt x="6818813" y="1837166"/>
                  </a:cubicBezTo>
                  <a:cubicBezTo>
                    <a:pt x="6806351" y="1824704"/>
                    <a:pt x="6800120" y="1808301"/>
                    <a:pt x="6800120" y="1791898"/>
                  </a:cubicBezTo>
                  <a:lnTo>
                    <a:pt x="6809894" y="1768228"/>
                  </a:lnTo>
                  <a:lnTo>
                    <a:pt x="6695215" y="1653550"/>
                  </a:lnTo>
                  <a:lnTo>
                    <a:pt x="5039118" y="1653550"/>
                  </a:lnTo>
                  <a:lnTo>
                    <a:pt x="4731397" y="1345830"/>
                  </a:lnTo>
                  <a:lnTo>
                    <a:pt x="3891526" y="1345830"/>
                  </a:lnTo>
                  <a:lnTo>
                    <a:pt x="3813829" y="1345830"/>
                  </a:lnTo>
                  <a:lnTo>
                    <a:pt x="2973958" y="1345830"/>
                  </a:lnTo>
                  <a:lnTo>
                    <a:pt x="2666237" y="1653550"/>
                  </a:lnTo>
                  <a:lnTo>
                    <a:pt x="1010140" y="1653550"/>
                  </a:lnTo>
                  <a:lnTo>
                    <a:pt x="895461" y="1768228"/>
                  </a:lnTo>
                  <a:lnTo>
                    <a:pt x="905235" y="1791898"/>
                  </a:lnTo>
                  <a:cubicBezTo>
                    <a:pt x="905235" y="1808301"/>
                    <a:pt x="899004" y="1824704"/>
                    <a:pt x="886542" y="1837166"/>
                  </a:cubicBezTo>
                  <a:cubicBezTo>
                    <a:pt x="874081" y="1849627"/>
                    <a:pt x="857678" y="1855858"/>
                    <a:pt x="841275" y="1855858"/>
                  </a:cubicBezTo>
                  <a:cubicBezTo>
                    <a:pt x="824872" y="1855858"/>
                    <a:pt x="808468" y="1849627"/>
                    <a:pt x="796006" y="1837166"/>
                  </a:cubicBezTo>
                  <a:cubicBezTo>
                    <a:pt x="771084" y="1812243"/>
                    <a:pt x="771084" y="1771553"/>
                    <a:pt x="796006" y="1746630"/>
                  </a:cubicBezTo>
                  <a:cubicBezTo>
                    <a:pt x="814699" y="1727938"/>
                    <a:pt x="842260" y="1723264"/>
                    <a:pt x="865387" y="1732611"/>
                  </a:cubicBezTo>
                  <a:lnTo>
                    <a:pt x="868718" y="1734819"/>
                  </a:lnTo>
                  <a:lnTo>
                    <a:pt x="992337" y="1610825"/>
                  </a:lnTo>
                  <a:lnTo>
                    <a:pt x="2648436" y="1610825"/>
                  </a:lnTo>
                  <a:lnTo>
                    <a:pt x="2956665" y="1303105"/>
                  </a:lnTo>
                  <a:lnTo>
                    <a:pt x="3813829" y="1303105"/>
                  </a:lnTo>
                  <a:lnTo>
                    <a:pt x="3891526" y="1303105"/>
                  </a:lnTo>
                  <a:lnTo>
                    <a:pt x="4748690" y="1303105"/>
                  </a:lnTo>
                  <a:lnTo>
                    <a:pt x="5056919" y="1610825"/>
                  </a:lnTo>
                  <a:lnTo>
                    <a:pt x="6713018" y="1610825"/>
                  </a:lnTo>
                  <a:lnTo>
                    <a:pt x="6836637" y="1734819"/>
                  </a:lnTo>
                  <a:lnTo>
                    <a:pt x="6839968" y="1732611"/>
                  </a:lnTo>
                  <a:cubicBezTo>
                    <a:pt x="6863095" y="1723264"/>
                    <a:pt x="6890656" y="1727938"/>
                    <a:pt x="6909349" y="1746630"/>
                  </a:cubicBezTo>
                  <a:cubicBezTo>
                    <a:pt x="6934271" y="1771553"/>
                    <a:pt x="6934271" y="1812243"/>
                    <a:pt x="6909349" y="1837166"/>
                  </a:cubicBezTo>
                  <a:cubicBezTo>
                    <a:pt x="6896887" y="1849627"/>
                    <a:pt x="6880483" y="1855858"/>
                    <a:pt x="6864080" y="1855858"/>
                  </a:cubicBezTo>
                  <a:close/>
                  <a:moveTo>
                    <a:pt x="1394155" y="1977039"/>
                  </a:moveTo>
                  <a:cubicBezTo>
                    <a:pt x="1358759" y="1977039"/>
                    <a:pt x="1330067" y="1948346"/>
                    <a:pt x="1330067" y="1912952"/>
                  </a:cubicBezTo>
                  <a:cubicBezTo>
                    <a:pt x="1330067" y="1877558"/>
                    <a:pt x="1358760" y="1848865"/>
                    <a:pt x="1394155" y="1848865"/>
                  </a:cubicBezTo>
                  <a:cubicBezTo>
                    <a:pt x="1411853" y="1848865"/>
                    <a:pt x="1427874" y="1856038"/>
                    <a:pt x="1439472" y="1867635"/>
                  </a:cubicBezTo>
                  <a:lnTo>
                    <a:pt x="1449394" y="1891590"/>
                  </a:lnTo>
                  <a:lnTo>
                    <a:pt x="2252722" y="1891590"/>
                  </a:lnTo>
                  <a:lnTo>
                    <a:pt x="2252722" y="1934315"/>
                  </a:lnTo>
                  <a:lnTo>
                    <a:pt x="1449393" y="1934315"/>
                  </a:lnTo>
                  <a:lnTo>
                    <a:pt x="1439471" y="1958268"/>
                  </a:lnTo>
                  <a:cubicBezTo>
                    <a:pt x="1427873" y="1969866"/>
                    <a:pt x="1411852" y="1977039"/>
                    <a:pt x="1394155" y="1977039"/>
                  </a:cubicBezTo>
                  <a:close/>
                  <a:moveTo>
                    <a:pt x="6311200" y="1977039"/>
                  </a:moveTo>
                  <a:cubicBezTo>
                    <a:pt x="6293503" y="1977039"/>
                    <a:pt x="6277482" y="1969866"/>
                    <a:pt x="6265884" y="1958268"/>
                  </a:cubicBezTo>
                  <a:lnTo>
                    <a:pt x="6255962" y="1934315"/>
                  </a:lnTo>
                  <a:lnTo>
                    <a:pt x="5452633" y="1934315"/>
                  </a:lnTo>
                  <a:lnTo>
                    <a:pt x="5452633" y="1891590"/>
                  </a:lnTo>
                  <a:lnTo>
                    <a:pt x="6255961" y="1891590"/>
                  </a:lnTo>
                  <a:lnTo>
                    <a:pt x="6265883" y="1867635"/>
                  </a:lnTo>
                  <a:cubicBezTo>
                    <a:pt x="6277481" y="1856038"/>
                    <a:pt x="6293502" y="1848865"/>
                    <a:pt x="6311200" y="1848865"/>
                  </a:cubicBezTo>
                  <a:cubicBezTo>
                    <a:pt x="6346595" y="1848865"/>
                    <a:pt x="6375288" y="1877558"/>
                    <a:pt x="6375288" y="1912952"/>
                  </a:cubicBezTo>
                  <a:cubicBezTo>
                    <a:pt x="6375288" y="1948346"/>
                    <a:pt x="6346596" y="1977039"/>
                    <a:pt x="6311200" y="1977039"/>
                  </a:cubicBezTo>
                  <a:close/>
                  <a:moveTo>
                    <a:pt x="4994867" y="2153025"/>
                  </a:moveTo>
                  <a:cubicBezTo>
                    <a:pt x="4977319" y="2153025"/>
                    <a:pt x="4961424" y="2145904"/>
                    <a:pt x="4949852" y="2134333"/>
                  </a:cubicBezTo>
                  <a:lnTo>
                    <a:pt x="4939968" y="2110809"/>
                  </a:lnTo>
                  <a:lnTo>
                    <a:pt x="3891526" y="2110809"/>
                  </a:lnTo>
                  <a:lnTo>
                    <a:pt x="3813829" y="2110809"/>
                  </a:lnTo>
                  <a:lnTo>
                    <a:pt x="2765387" y="2110809"/>
                  </a:lnTo>
                  <a:lnTo>
                    <a:pt x="2755503" y="2134333"/>
                  </a:lnTo>
                  <a:cubicBezTo>
                    <a:pt x="2743931" y="2145904"/>
                    <a:pt x="2728036" y="2153025"/>
                    <a:pt x="2710488" y="2153025"/>
                  </a:cubicBezTo>
                  <a:cubicBezTo>
                    <a:pt x="2675393" y="2153025"/>
                    <a:pt x="2646401" y="2124542"/>
                    <a:pt x="2646401" y="2088938"/>
                  </a:cubicBezTo>
                  <a:cubicBezTo>
                    <a:pt x="2646401" y="2053842"/>
                    <a:pt x="2674884" y="2024851"/>
                    <a:pt x="2710488" y="2024851"/>
                  </a:cubicBezTo>
                  <a:cubicBezTo>
                    <a:pt x="2728036" y="2024851"/>
                    <a:pt x="2744058" y="2031972"/>
                    <a:pt x="2755693" y="2043543"/>
                  </a:cubicBezTo>
                  <a:lnTo>
                    <a:pt x="2765901" y="2068084"/>
                  </a:lnTo>
                  <a:lnTo>
                    <a:pt x="3813829" y="2068084"/>
                  </a:lnTo>
                  <a:lnTo>
                    <a:pt x="3891526" y="2068084"/>
                  </a:lnTo>
                  <a:lnTo>
                    <a:pt x="4939454" y="2068084"/>
                  </a:lnTo>
                  <a:lnTo>
                    <a:pt x="4949662" y="2043543"/>
                  </a:lnTo>
                  <a:cubicBezTo>
                    <a:pt x="4961297" y="2031972"/>
                    <a:pt x="4977319" y="2024851"/>
                    <a:pt x="4994867" y="2024851"/>
                  </a:cubicBezTo>
                  <a:cubicBezTo>
                    <a:pt x="5030471" y="2024851"/>
                    <a:pt x="5058954" y="2053842"/>
                    <a:pt x="5058954" y="2088938"/>
                  </a:cubicBezTo>
                  <a:cubicBezTo>
                    <a:pt x="5058954" y="2124542"/>
                    <a:pt x="5029962" y="2153025"/>
                    <a:pt x="4994867" y="2153025"/>
                  </a:cubicBezTo>
                  <a:close/>
                  <a:moveTo>
                    <a:pt x="6894598" y="2200836"/>
                  </a:moveTo>
                  <a:cubicBezTo>
                    <a:pt x="6877050" y="2200836"/>
                    <a:pt x="6861156" y="2193715"/>
                    <a:pt x="6849585" y="2182144"/>
                  </a:cubicBezTo>
                  <a:lnTo>
                    <a:pt x="6839487" y="2158111"/>
                  </a:lnTo>
                  <a:lnTo>
                    <a:pt x="5314795" y="2158111"/>
                  </a:lnTo>
                  <a:lnTo>
                    <a:pt x="5022842" y="1866158"/>
                  </a:lnTo>
                  <a:lnTo>
                    <a:pt x="3891526" y="1866158"/>
                  </a:lnTo>
                  <a:lnTo>
                    <a:pt x="3813829" y="1866158"/>
                  </a:lnTo>
                  <a:lnTo>
                    <a:pt x="2682513" y="1866158"/>
                  </a:lnTo>
                  <a:lnTo>
                    <a:pt x="2390560" y="2158111"/>
                  </a:lnTo>
                  <a:lnTo>
                    <a:pt x="865868" y="2158111"/>
                  </a:lnTo>
                  <a:lnTo>
                    <a:pt x="855770" y="2182144"/>
                  </a:lnTo>
                  <a:cubicBezTo>
                    <a:pt x="844199" y="2193715"/>
                    <a:pt x="828305" y="2200836"/>
                    <a:pt x="810757" y="2200836"/>
                  </a:cubicBezTo>
                  <a:cubicBezTo>
                    <a:pt x="775661" y="2200836"/>
                    <a:pt x="746669" y="2172353"/>
                    <a:pt x="746669" y="2136749"/>
                  </a:cubicBezTo>
                  <a:cubicBezTo>
                    <a:pt x="746669" y="2101654"/>
                    <a:pt x="775153" y="2072662"/>
                    <a:pt x="810757" y="2072662"/>
                  </a:cubicBezTo>
                  <a:cubicBezTo>
                    <a:pt x="828305" y="2072662"/>
                    <a:pt x="844326" y="2079783"/>
                    <a:pt x="855961" y="2091354"/>
                  </a:cubicBezTo>
                  <a:lnTo>
                    <a:pt x="865957" y="2115387"/>
                  </a:lnTo>
                  <a:lnTo>
                    <a:pt x="2373266" y="2115387"/>
                  </a:lnTo>
                  <a:lnTo>
                    <a:pt x="2664712" y="1823942"/>
                  </a:lnTo>
                  <a:lnTo>
                    <a:pt x="3813829" y="1823942"/>
                  </a:lnTo>
                  <a:lnTo>
                    <a:pt x="3891526" y="1823942"/>
                  </a:lnTo>
                  <a:lnTo>
                    <a:pt x="5040643" y="1823942"/>
                  </a:lnTo>
                  <a:lnTo>
                    <a:pt x="5332089" y="2115387"/>
                  </a:lnTo>
                  <a:lnTo>
                    <a:pt x="6839398" y="2115387"/>
                  </a:lnTo>
                  <a:lnTo>
                    <a:pt x="6849394" y="2091354"/>
                  </a:lnTo>
                  <a:cubicBezTo>
                    <a:pt x="6861029" y="2079783"/>
                    <a:pt x="6877050" y="2072662"/>
                    <a:pt x="6894598" y="2072662"/>
                  </a:cubicBezTo>
                  <a:cubicBezTo>
                    <a:pt x="6930202" y="2072662"/>
                    <a:pt x="6958686" y="2101654"/>
                    <a:pt x="6958686" y="2136749"/>
                  </a:cubicBezTo>
                  <a:cubicBezTo>
                    <a:pt x="6958686" y="2172353"/>
                    <a:pt x="6929694" y="2200836"/>
                    <a:pt x="6894598" y="2200836"/>
                  </a:cubicBezTo>
                  <a:close/>
                  <a:moveTo>
                    <a:pt x="6288822" y="2758618"/>
                  </a:moveTo>
                  <a:lnTo>
                    <a:pt x="5599628" y="2758618"/>
                  </a:lnTo>
                  <a:lnTo>
                    <a:pt x="5280717" y="2439708"/>
                  </a:lnTo>
                  <a:lnTo>
                    <a:pt x="3891526" y="2439708"/>
                  </a:lnTo>
                  <a:lnTo>
                    <a:pt x="3813829" y="2439708"/>
                  </a:lnTo>
                  <a:lnTo>
                    <a:pt x="2424638" y="2439708"/>
                  </a:lnTo>
                  <a:lnTo>
                    <a:pt x="2105727" y="2758618"/>
                  </a:lnTo>
                  <a:lnTo>
                    <a:pt x="1416533" y="2758618"/>
                  </a:lnTo>
                  <a:lnTo>
                    <a:pt x="1039640" y="2382233"/>
                  </a:lnTo>
                  <a:lnTo>
                    <a:pt x="558174" y="2382233"/>
                  </a:lnTo>
                  <a:lnTo>
                    <a:pt x="557467" y="2385690"/>
                  </a:lnTo>
                  <a:cubicBezTo>
                    <a:pt x="547668" y="2408650"/>
                    <a:pt x="524780" y="2424958"/>
                    <a:pt x="498458" y="2424958"/>
                  </a:cubicBezTo>
                  <a:cubicBezTo>
                    <a:pt x="463363" y="2424958"/>
                    <a:pt x="434371" y="2396475"/>
                    <a:pt x="434371" y="2360871"/>
                  </a:cubicBezTo>
                  <a:cubicBezTo>
                    <a:pt x="434371" y="2325776"/>
                    <a:pt x="462854" y="2296784"/>
                    <a:pt x="498458" y="2296784"/>
                  </a:cubicBezTo>
                  <a:cubicBezTo>
                    <a:pt x="524780" y="2296784"/>
                    <a:pt x="547668" y="2312805"/>
                    <a:pt x="557467" y="2335837"/>
                  </a:cubicBezTo>
                  <a:lnTo>
                    <a:pt x="558212" y="2339508"/>
                  </a:lnTo>
                  <a:lnTo>
                    <a:pt x="1057441" y="2339508"/>
                  </a:lnTo>
                  <a:lnTo>
                    <a:pt x="1433828" y="2716402"/>
                  </a:lnTo>
                  <a:lnTo>
                    <a:pt x="2087925" y="2716402"/>
                  </a:lnTo>
                  <a:lnTo>
                    <a:pt x="2406836" y="2397491"/>
                  </a:lnTo>
                  <a:lnTo>
                    <a:pt x="3813829" y="2397491"/>
                  </a:lnTo>
                  <a:lnTo>
                    <a:pt x="3891526" y="2397491"/>
                  </a:lnTo>
                  <a:lnTo>
                    <a:pt x="5298519" y="2397491"/>
                  </a:lnTo>
                  <a:lnTo>
                    <a:pt x="5617430" y="2716402"/>
                  </a:lnTo>
                  <a:lnTo>
                    <a:pt x="6271527" y="2716402"/>
                  </a:lnTo>
                  <a:lnTo>
                    <a:pt x="6647914" y="2339508"/>
                  </a:lnTo>
                  <a:lnTo>
                    <a:pt x="7147143" y="2339508"/>
                  </a:lnTo>
                  <a:lnTo>
                    <a:pt x="7147888" y="2335837"/>
                  </a:lnTo>
                  <a:cubicBezTo>
                    <a:pt x="7157687" y="2312805"/>
                    <a:pt x="7180575" y="2296784"/>
                    <a:pt x="7206897" y="2296784"/>
                  </a:cubicBezTo>
                  <a:cubicBezTo>
                    <a:pt x="7242501" y="2296784"/>
                    <a:pt x="7270984" y="2325776"/>
                    <a:pt x="7270984" y="2360871"/>
                  </a:cubicBezTo>
                  <a:cubicBezTo>
                    <a:pt x="7270984" y="2396475"/>
                    <a:pt x="7241992" y="2424958"/>
                    <a:pt x="7206897" y="2424958"/>
                  </a:cubicBezTo>
                  <a:cubicBezTo>
                    <a:pt x="7180575" y="2424958"/>
                    <a:pt x="7157687" y="2408650"/>
                    <a:pt x="7147888" y="2385690"/>
                  </a:cubicBezTo>
                  <a:lnTo>
                    <a:pt x="7147181" y="2382233"/>
                  </a:lnTo>
                  <a:lnTo>
                    <a:pt x="6665715" y="2382233"/>
                  </a:lnTo>
                  <a:close/>
                  <a:moveTo>
                    <a:pt x="5137791" y="2917183"/>
                  </a:moveTo>
                  <a:cubicBezTo>
                    <a:pt x="5121388" y="2917184"/>
                    <a:pt x="5104985" y="2910953"/>
                    <a:pt x="5092524" y="2898492"/>
                  </a:cubicBezTo>
                  <a:cubicBezTo>
                    <a:pt x="5073831" y="2879799"/>
                    <a:pt x="5069158" y="2852523"/>
                    <a:pt x="5078504" y="2829325"/>
                  </a:cubicBezTo>
                  <a:lnTo>
                    <a:pt x="5080434" y="2826383"/>
                  </a:lnTo>
                  <a:lnTo>
                    <a:pt x="4914504" y="2660454"/>
                  </a:lnTo>
                  <a:lnTo>
                    <a:pt x="3891526" y="2660454"/>
                  </a:lnTo>
                  <a:lnTo>
                    <a:pt x="3813829" y="2660454"/>
                  </a:lnTo>
                  <a:lnTo>
                    <a:pt x="2790851" y="2660454"/>
                  </a:lnTo>
                  <a:lnTo>
                    <a:pt x="2624921" y="2826383"/>
                  </a:lnTo>
                  <a:lnTo>
                    <a:pt x="2626851" y="2829325"/>
                  </a:lnTo>
                  <a:cubicBezTo>
                    <a:pt x="2636197" y="2852523"/>
                    <a:pt x="2631524" y="2879799"/>
                    <a:pt x="2612831" y="2898492"/>
                  </a:cubicBezTo>
                  <a:cubicBezTo>
                    <a:pt x="2600370" y="2910953"/>
                    <a:pt x="2583967" y="2917184"/>
                    <a:pt x="2567564" y="2917183"/>
                  </a:cubicBezTo>
                  <a:cubicBezTo>
                    <a:pt x="2551161" y="2917184"/>
                    <a:pt x="2534758" y="2910953"/>
                    <a:pt x="2522297" y="2898492"/>
                  </a:cubicBezTo>
                  <a:cubicBezTo>
                    <a:pt x="2497373" y="2873568"/>
                    <a:pt x="2497373" y="2832878"/>
                    <a:pt x="2522297" y="2807955"/>
                  </a:cubicBezTo>
                  <a:cubicBezTo>
                    <a:pt x="2540988" y="2789263"/>
                    <a:pt x="2568549" y="2784589"/>
                    <a:pt x="2591676" y="2793936"/>
                  </a:cubicBezTo>
                  <a:lnTo>
                    <a:pt x="2594844" y="2796036"/>
                  </a:lnTo>
                  <a:lnTo>
                    <a:pt x="2773557" y="2617729"/>
                  </a:lnTo>
                  <a:lnTo>
                    <a:pt x="3813829" y="2617729"/>
                  </a:lnTo>
                  <a:lnTo>
                    <a:pt x="3891526" y="2617729"/>
                  </a:lnTo>
                  <a:lnTo>
                    <a:pt x="4931798" y="2617729"/>
                  </a:lnTo>
                  <a:lnTo>
                    <a:pt x="5110511" y="2796036"/>
                  </a:lnTo>
                  <a:lnTo>
                    <a:pt x="5113679" y="2793936"/>
                  </a:lnTo>
                  <a:cubicBezTo>
                    <a:pt x="5136806" y="2784589"/>
                    <a:pt x="5164367" y="2789263"/>
                    <a:pt x="5183058" y="2807955"/>
                  </a:cubicBezTo>
                  <a:cubicBezTo>
                    <a:pt x="5207982" y="2832878"/>
                    <a:pt x="5207982" y="2873568"/>
                    <a:pt x="5183058" y="2898492"/>
                  </a:cubicBezTo>
                  <a:cubicBezTo>
                    <a:pt x="5170597" y="2910953"/>
                    <a:pt x="5154194" y="2917184"/>
                    <a:pt x="5137791" y="2917183"/>
                  </a:cubicBezTo>
                  <a:close/>
                  <a:moveTo>
                    <a:pt x="2170325" y="2985975"/>
                  </a:moveTo>
                  <a:lnTo>
                    <a:pt x="1134753" y="2985975"/>
                  </a:lnTo>
                  <a:lnTo>
                    <a:pt x="844431" y="2695653"/>
                  </a:lnTo>
                  <a:lnTo>
                    <a:pt x="841482" y="2697647"/>
                  </a:lnTo>
                  <a:cubicBezTo>
                    <a:pt x="818355" y="2707184"/>
                    <a:pt x="790793" y="2702415"/>
                    <a:pt x="772100" y="2683342"/>
                  </a:cubicBezTo>
                  <a:cubicBezTo>
                    <a:pt x="747179" y="2658419"/>
                    <a:pt x="747179" y="2617729"/>
                    <a:pt x="772100" y="2592806"/>
                  </a:cubicBezTo>
                  <a:cubicBezTo>
                    <a:pt x="797024" y="2567883"/>
                    <a:pt x="837715" y="2567883"/>
                    <a:pt x="862638" y="2592806"/>
                  </a:cubicBezTo>
                  <a:cubicBezTo>
                    <a:pt x="881329" y="2611498"/>
                    <a:pt x="886001" y="2639060"/>
                    <a:pt x="876656" y="2662186"/>
                  </a:cubicBezTo>
                  <a:lnTo>
                    <a:pt x="874423" y="2665556"/>
                  </a:lnTo>
                  <a:lnTo>
                    <a:pt x="1152556" y="2943250"/>
                  </a:lnTo>
                  <a:lnTo>
                    <a:pt x="2152523" y="2943250"/>
                  </a:lnTo>
                  <a:lnTo>
                    <a:pt x="2431252" y="2664521"/>
                  </a:lnTo>
                  <a:lnTo>
                    <a:pt x="2461261" y="2694530"/>
                  </a:lnTo>
                  <a:close/>
                  <a:moveTo>
                    <a:pt x="6570602" y="2985975"/>
                  </a:moveTo>
                  <a:lnTo>
                    <a:pt x="5535030" y="2985975"/>
                  </a:lnTo>
                  <a:lnTo>
                    <a:pt x="5244094" y="2694530"/>
                  </a:lnTo>
                  <a:lnTo>
                    <a:pt x="5274103" y="2664521"/>
                  </a:lnTo>
                  <a:lnTo>
                    <a:pt x="5552832" y="2943250"/>
                  </a:lnTo>
                  <a:lnTo>
                    <a:pt x="6552799" y="2943250"/>
                  </a:lnTo>
                  <a:lnTo>
                    <a:pt x="6830932" y="2665556"/>
                  </a:lnTo>
                  <a:lnTo>
                    <a:pt x="6828699" y="2662186"/>
                  </a:lnTo>
                  <a:cubicBezTo>
                    <a:pt x="6819354" y="2639060"/>
                    <a:pt x="6824026" y="2611498"/>
                    <a:pt x="6842717" y="2592806"/>
                  </a:cubicBezTo>
                  <a:cubicBezTo>
                    <a:pt x="6867640" y="2567883"/>
                    <a:pt x="6908331" y="2567883"/>
                    <a:pt x="6933255" y="2592806"/>
                  </a:cubicBezTo>
                  <a:cubicBezTo>
                    <a:pt x="6958176" y="2617729"/>
                    <a:pt x="6958176" y="2658419"/>
                    <a:pt x="6933255" y="2683342"/>
                  </a:cubicBezTo>
                  <a:cubicBezTo>
                    <a:pt x="6914562" y="2702415"/>
                    <a:pt x="6887000" y="2707184"/>
                    <a:pt x="6863873" y="2697647"/>
                  </a:cubicBezTo>
                  <a:lnTo>
                    <a:pt x="6860924" y="2695653"/>
                  </a:lnTo>
                  <a:close/>
                  <a:moveTo>
                    <a:pt x="4655611" y="3072951"/>
                  </a:moveTo>
                  <a:cubicBezTo>
                    <a:pt x="4629289" y="3072951"/>
                    <a:pt x="4606687" y="3056643"/>
                    <a:pt x="4596817" y="3033683"/>
                  </a:cubicBezTo>
                  <a:lnTo>
                    <a:pt x="4596080" y="3030227"/>
                  </a:lnTo>
                  <a:lnTo>
                    <a:pt x="3891526" y="3030227"/>
                  </a:lnTo>
                  <a:lnTo>
                    <a:pt x="3813829" y="3030227"/>
                  </a:lnTo>
                  <a:lnTo>
                    <a:pt x="3109275" y="3030227"/>
                  </a:lnTo>
                  <a:lnTo>
                    <a:pt x="3108538" y="3033683"/>
                  </a:lnTo>
                  <a:cubicBezTo>
                    <a:pt x="3098668" y="3056643"/>
                    <a:pt x="3076066" y="3072951"/>
                    <a:pt x="3049744" y="3072951"/>
                  </a:cubicBezTo>
                  <a:cubicBezTo>
                    <a:pt x="3014649" y="3072951"/>
                    <a:pt x="2985657" y="3044468"/>
                    <a:pt x="2985657" y="3008864"/>
                  </a:cubicBezTo>
                  <a:cubicBezTo>
                    <a:pt x="2985657" y="2973769"/>
                    <a:pt x="3014140" y="2944777"/>
                    <a:pt x="3049744" y="2944777"/>
                  </a:cubicBezTo>
                  <a:cubicBezTo>
                    <a:pt x="3076447" y="2944777"/>
                    <a:pt x="3099144" y="2960799"/>
                    <a:pt x="3108824" y="2983830"/>
                  </a:cubicBezTo>
                  <a:lnTo>
                    <a:pt x="3109559" y="2987502"/>
                  </a:lnTo>
                  <a:lnTo>
                    <a:pt x="3813829" y="2987502"/>
                  </a:lnTo>
                  <a:lnTo>
                    <a:pt x="3891526" y="2987502"/>
                  </a:lnTo>
                  <a:lnTo>
                    <a:pt x="4595796" y="2987502"/>
                  </a:lnTo>
                  <a:lnTo>
                    <a:pt x="4596531" y="2983830"/>
                  </a:lnTo>
                  <a:cubicBezTo>
                    <a:pt x="4606211" y="2960799"/>
                    <a:pt x="4628908" y="2944777"/>
                    <a:pt x="4655611" y="2944777"/>
                  </a:cubicBezTo>
                  <a:cubicBezTo>
                    <a:pt x="4691215" y="2944777"/>
                    <a:pt x="4719698" y="2973769"/>
                    <a:pt x="4719698" y="3008864"/>
                  </a:cubicBezTo>
                  <a:cubicBezTo>
                    <a:pt x="4719698" y="3044468"/>
                    <a:pt x="4690706" y="3072951"/>
                    <a:pt x="4655611" y="3072951"/>
                  </a:cubicBezTo>
                  <a:close/>
                  <a:moveTo>
                    <a:pt x="6433271" y="3191461"/>
                  </a:moveTo>
                  <a:cubicBezTo>
                    <a:pt x="6406950" y="3191461"/>
                    <a:pt x="6384347" y="3175439"/>
                    <a:pt x="6374476" y="3152408"/>
                  </a:cubicBezTo>
                  <a:lnTo>
                    <a:pt x="6373700" y="3148736"/>
                  </a:lnTo>
                  <a:lnTo>
                    <a:pt x="5101170" y="3148736"/>
                  </a:lnTo>
                  <a:lnTo>
                    <a:pt x="4805656" y="2853732"/>
                  </a:lnTo>
                  <a:lnTo>
                    <a:pt x="3891526" y="2853732"/>
                  </a:lnTo>
                  <a:lnTo>
                    <a:pt x="3813829" y="2853732"/>
                  </a:lnTo>
                  <a:lnTo>
                    <a:pt x="2899699" y="2853732"/>
                  </a:lnTo>
                  <a:lnTo>
                    <a:pt x="2604185" y="3148736"/>
                  </a:lnTo>
                  <a:lnTo>
                    <a:pt x="1331655" y="3148736"/>
                  </a:lnTo>
                  <a:lnTo>
                    <a:pt x="1330879" y="3152408"/>
                  </a:lnTo>
                  <a:cubicBezTo>
                    <a:pt x="1321008" y="3175439"/>
                    <a:pt x="1298405" y="3191461"/>
                    <a:pt x="1272084" y="3191461"/>
                  </a:cubicBezTo>
                  <a:cubicBezTo>
                    <a:pt x="1236989" y="3191461"/>
                    <a:pt x="1207996" y="3162978"/>
                    <a:pt x="1207996" y="3127374"/>
                  </a:cubicBezTo>
                  <a:cubicBezTo>
                    <a:pt x="1207996" y="3092279"/>
                    <a:pt x="1236480" y="3063287"/>
                    <a:pt x="1272084" y="3063287"/>
                  </a:cubicBezTo>
                  <a:cubicBezTo>
                    <a:pt x="1298405" y="3063287"/>
                    <a:pt x="1321294" y="3079309"/>
                    <a:pt x="1331093" y="3102340"/>
                  </a:cubicBezTo>
                  <a:lnTo>
                    <a:pt x="1331941" y="3106520"/>
                  </a:lnTo>
                  <a:lnTo>
                    <a:pt x="2586892" y="3106520"/>
                  </a:lnTo>
                  <a:lnTo>
                    <a:pt x="2881896" y="2811007"/>
                  </a:lnTo>
                  <a:lnTo>
                    <a:pt x="3813829" y="2811007"/>
                  </a:lnTo>
                  <a:lnTo>
                    <a:pt x="3891526" y="2811007"/>
                  </a:lnTo>
                  <a:lnTo>
                    <a:pt x="4823459" y="2811007"/>
                  </a:lnTo>
                  <a:lnTo>
                    <a:pt x="5118463" y="3106520"/>
                  </a:lnTo>
                  <a:lnTo>
                    <a:pt x="6373414" y="3106520"/>
                  </a:lnTo>
                  <a:lnTo>
                    <a:pt x="6374262" y="3102340"/>
                  </a:lnTo>
                  <a:cubicBezTo>
                    <a:pt x="6384061" y="3079309"/>
                    <a:pt x="6406950" y="3063287"/>
                    <a:pt x="6433271" y="3063287"/>
                  </a:cubicBezTo>
                  <a:cubicBezTo>
                    <a:pt x="6468875" y="3063287"/>
                    <a:pt x="6497359" y="3092279"/>
                    <a:pt x="6497359" y="3127374"/>
                  </a:cubicBezTo>
                  <a:cubicBezTo>
                    <a:pt x="6497359" y="3162978"/>
                    <a:pt x="6468366" y="3191461"/>
                    <a:pt x="6433271" y="3191461"/>
                  </a:cubicBezTo>
                  <a:close/>
                  <a:moveTo>
                    <a:pt x="2483639" y="3362361"/>
                  </a:moveTo>
                  <a:lnTo>
                    <a:pt x="982165" y="3362361"/>
                  </a:lnTo>
                  <a:lnTo>
                    <a:pt x="724290" y="3104486"/>
                  </a:lnTo>
                  <a:lnTo>
                    <a:pt x="123903" y="3104486"/>
                  </a:lnTo>
                  <a:lnTo>
                    <a:pt x="123169" y="3108157"/>
                  </a:lnTo>
                  <a:cubicBezTo>
                    <a:pt x="113489" y="3131188"/>
                    <a:pt x="90791" y="3147210"/>
                    <a:pt x="64088" y="3147210"/>
                  </a:cubicBezTo>
                  <a:cubicBezTo>
                    <a:pt x="28993" y="3147210"/>
                    <a:pt x="0" y="3118727"/>
                    <a:pt x="0" y="3083123"/>
                  </a:cubicBezTo>
                  <a:cubicBezTo>
                    <a:pt x="0" y="3048028"/>
                    <a:pt x="28484" y="3019036"/>
                    <a:pt x="64088" y="3019036"/>
                  </a:cubicBezTo>
                  <a:cubicBezTo>
                    <a:pt x="90409" y="3019036"/>
                    <a:pt x="113298" y="3035058"/>
                    <a:pt x="123097" y="3058089"/>
                  </a:cubicBezTo>
                  <a:lnTo>
                    <a:pt x="123945" y="3062270"/>
                  </a:lnTo>
                  <a:lnTo>
                    <a:pt x="742091" y="3062270"/>
                  </a:lnTo>
                  <a:lnTo>
                    <a:pt x="999967" y="3320145"/>
                  </a:lnTo>
                  <a:lnTo>
                    <a:pt x="2483639" y="3320145"/>
                  </a:lnTo>
                  <a:close/>
                  <a:moveTo>
                    <a:pt x="6723190" y="3362361"/>
                  </a:moveTo>
                  <a:lnTo>
                    <a:pt x="5221716" y="3362361"/>
                  </a:lnTo>
                  <a:lnTo>
                    <a:pt x="5221716" y="3320145"/>
                  </a:lnTo>
                  <a:lnTo>
                    <a:pt x="6705388" y="3320145"/>
                  </a:lnTo>
                  <a:lnTo>
                    <a:pt x="6963264" y="3062270"/>
                  </a:lnTo>
                  <a:lnTo>
                    <a:pt x="7581410" y="3062270"/>
                  </a:lnTo>
                  <a:lnTo>
                    <a:pt x="7582258" y="3058089"/>
                  </a:lnTo>
                  <a:cubicBezTo>
                    <a:pt x="7592057" y="3035058"/>
                    <a:pt x="7614946" y="3019036"/>
                    <a:pt x="7641267" y="3019036"/>
                  </a:cubicBezTo>
                  <a:cubicBezTo>
                    <a:pt x="7676871" y="3019036"/>
                    <a:pt x="7705355" y="3048028"/>
                    <a:pt x="7705355" y="3083123"/>
                  </a:cubicBezTo>
                  <a:cubicBezTo>
                    <a:pt x="7705355" y="3118727"/>
                    <a:pt x="7676362" y="3147210"/>
                    <a:pt x="7641267" y="3147210"/>
                  </a:cubicBezTo>
                  <a:cubicBezTo>
                    <a:pt x="7614564" y="3147210"/>
                    <a:pt x="7591866" y="3131188"/>
                    <a:pt x="7582186" y="3108157"/>
                  </a:cubicBezTo>
                  <a:lnTo>
                    <a:pt x="7581452" y="3104486"/>
                  </a:lnTo>
                  <a:lnTo>
                    <a:pt x="6981065" y="3104486"/>
                  </a:lnTo>
                  <a:close/>
                  <a:moveTo>
                    <a:pt x="6954109" y="3532243"/>
                  </a:moveTo>
                  <a:lnTo>
                    <a:pt x="5233415" y="3532243"/>
                  </a:lnTo>
                  <a:lnTo>
                    <a:pt x="4900770" y="3199600"/>
                  </a:lnTo>
                  <a:lnTo>
                    <a:pt x="3891526" y="3199600"/>
                  </a:lnTo>
                  <a:lnTo>
                    <a:pt x="3813829" y="3199600"/>
                  </a:lnTo>
                  <a:lnTo>
                    <a:pt x="2804585" y="3199600"/>
                  </a:lnTo>
                  <a:lnTo>
                    <a:pt x="2471940" y="3532243"/>
                  </a:lnTo>
                  <a:lnTo>
                    <a:pt x="751246" y="3532243"/>
                  </a:lnTo>
                  <a:lnTo>
                    <a:pt x="530711" y="3311286"/>
                  </a:lnTo>
                  <a:lnTo>
                    <a:pt x="527657" y="3313310"/>
                  </a:lnTo>
                  <a:cubicBezTo>
                    <a:pt x="504529" y="3322655"/>
                    <a:pt x="476967" y="3317982"/>
                    <a:pt x="458275" y="3299291"/>
                  </a:cubicBezTo>
                  <a:cubicBezTo>
                    <a:pt x="433354" y="3274367"/>
                    <a:pt x="433354" y="3233677"/>
                    <a:pt x="458275" y="3208754"/>
                  </a:cubicBezTo>
                  <a:cubicBezTo>
                    <a:pt x="483198" y="3183831"/>
                    <a:pt x="523889" y="3183831"/>
                    <a:pt x="548813" y="3208754"/>
                  </a:cubicBezTo>
                  <a:cubicBezTo>
                    <a:pt x="567504" y="3227446"/>
                    <a:pt x="572177" y="3255007"/>
                    <a:pt x="562831" y="3278134"/>
                  </a:cubicBezTo>
                  <a:lnTo>
                    <a:pt x="560771" y="3281243"/>
                  </a:lnTo>
                  <a:lnTo>
                    <a:pt x="769048" y="3489518"/>
                  </a:lnTo>
                  <a:lnTo>
                    <a:pt x="2454647" y="3489518"/>
                  </a:lnTo>
                  <a:lnTo>
                    <a:pt x="2786782" y="3157384"/>
                  </a:lnTo>
                  <a:lnTo>
                    <a:pt x="3813829" y="3157384"/>
                  </a:lnTo>
                  <a:lnTo>
                    <a:pt x="3891526" y="3157384"/>
                  </a:lnTo>
                  <a:lnTo>
                    <a:pt x="4918573" y="3157384"/>
                  </a:lnTo>
                  <a:lnTo>
                    <a:pt x="5250708" y="3489518"/>
                  </a:lnTo>
                  <a:lnTo>
                    <a:pt x="6936307" y="3489518"/>
                  </a:lnTo>
                  <a:lnTo>
                    <a:pt x="7144584" y="3281243"/>
                  </a:lnTo>
                  <a:lnTo>
                    <a:pt x="7142524" y="3278134"/>
                  </a:lnTo>
                  <a:cubicBezTo>
                    <a:pt x="7133178" y="3255007"/>
                    <a:pt x="7137851" y="3227446"/>
                    <a:pt x="7156542" y="3208754"/>
                  </a:cubicBezTo>
                  <a:cubicBezTo>
                    <a:pt x="7181466" y="3183831"/>
                    <a:pt x="7222157" y="3183831"/>
                    <a:pt x="7247080" y="3208754"/>
                  </a:cubicBezTo>
                  <a:cubicBezTo>
                    <a:pt x="7272001" y="3233677"/>
                    <a:pt x="7272001" y="3274367"/>
                    <a:pt x="7247080" y="3299291"/>
                  </a:cubicBezTo>
                  <a:cubicBezTo>
                    <a:pt x="7228388" y="3317982"/>
                    <a:pt x="7200826" y="3322655"/>
                    <a:pt x="7177698" y="3313310"/>
                  </a:cubicBezTo>
                  <a:lnTo>
                    <a:pt x="7174644" y="3311286"/>
                  </a:lnTo>
                  <a:close/>
                  <a:moveTo>
                    <a:pt x="4665783" y="3924395"/>
                  </a:moveTo>
                  <a:cubicBezTo>
                    <a:pt x="4639461" y="3924395"/>
                    <a:pt x="4616859" y="3908087"/>
                    <a:pt x="4606989" y="3885127"/>
                  </a:cubicBezTo>
                  <a:lnTo>
                    <a:pt x="4606252" y="3881671"/>
                  </a:lnTo>
                  <a:lnTo>
                    <a:pt x="3891526" y="3881671"/>
                  </a:lnTo>
                  <a:lnTo>
                    <a:pt x="3813829" y="3881671"/>
                  </a:lnTo>
                  <a:lnTo>
                    <a:pt x="3099103" y="3881671"/>
                  </a:lnTo>
                  <a:lnTo>
                    <a:pt x="3098366" y="3885127"/>
                  </a:lnTo>
                  <a:cubicBezTo>
                    <a:pt x="3088496" y="3908087"/>
                    <a:pt x="3065894" y="3924395"/>
                    <a:pt x="3039572" y="3924395"/>
                  </a:cubicBezTo>
                  <a:cubicBezTo>
                    <a:pt x="3004477" y="3924395"/>
                    <a:pt x="2975485" y="3895912"/>
                    <a:pt x="2975485" y="3860308"/>
                  </a:cubicBezTo>
                  <a:cubicBezTo>
                    <a:pt x="2975485" y="3825213"/>
                    <a:pt x="3003968" y="3796221"/>
                    <a:pt x="3039572" y="3796221"/>
                  </a:cubicBezTo>
                  <a:cubicBezTo>
                    <a:pt x="3066275" y="3796221"/>
                    <a:pt x="3088972" y="3812243"/>
                    <a:pt x="3098652" y="3835274"/>
                  </a:cubicBezTo>
                  <a:lnTo>
                    <a:pt x="3099387" y="3838946"/>
                  </a:lnTo>
                  <a:lnTo>
                    <a:pt x="3813829" y="3838946"/>
                  </a:lnTo>
                  <a:lnTo>
                    <a:pt x="3891526" y="3838946"/>
                  </a:lnTo>
                  <a:lnTo>
                    <a:pt x="4605968" y="3838946"/>
                  </a:lnTo>
                  <a:lnTo>
                    <a:pt x="4606703" y="3835274"/>
                  </a:lnTo>
                  <a:cubicBezTo>
                    <a:pt x="4616383" y="3812243"/>
                    <a:pt x="4639080" y="3796221"/>
                    <a:pt x="4665783" y="3796221"/>
                  </a:cubicBezTo>
                  <a:cubicBezTo>
                    <a:pt x="4701387" y="3796221"/>
                    <a:pt x="4729870" y="3825213"/>
                    <a:pt x="4729870" y="3860308"/>
                  </a:cubicBezTo>
                  <a:cubicBezTo>
                    <a:pt x="4729870" y="3895912"/>
                    <a:pt x="4700878" y="3924395"/>
                    <a:pt x="4665783" y="3924395"/>
                  </a:cubicBezTo>
                  <a:close/>
                  <a:moveTo>
                    <a:pt x="7144336" y="3984287"/>
                  </a:moveTo>
                  <a:cubicBezTo>
                    <a:pt x="7127933" y="3984286"/>
                    <a:pt x="7111529" y="3978056"/>
                    <a:pt x="7099067" y="3965595"/>
                  </a:cubicBezTo>
                  <a:cubicBezTo>
                    <a:pt x="7080376" y="3946902"/>
                    <a:pt x="7075704" y="3919340"/>
                    <a:pt x="7085049" y="3896214"/>
                  </a:cubicBezTo>
                  <a:lnTo>
                    <a:pt x="7086955" y="3893338"/>
                  </a:lnTo>
                  <a:lnTo>
                    <a:pt x="6950041" y="3756039"/>
                  </a:lnTo>
                  <a:lnTo>
                    <a:pt x="5077266" y="3756039"/>
                  </a:lnTo>
                  <a:lnTo>
                    <a:pt x="4724276" y="3403050"/>
                  </a:lnTo>
                  <a:lnTo>
                    <a:pt x="3891526" y="3403050"/>
                  </a:lnTo>
                  <a:lnTo>
                    <a:pt x="3813829" y="3403050"/>
                  </a:lnTo>
                  <a:lnTo>
                    <a:pt x="2981079" y="3403050"/>
                  </a:lnTo>
                  <a:lnTo>
                    <a:pt x="2628089" y="3756039"/>
                  </a:lnTo>
                  <a:lnTo>
                    <a:pt x="755314" y="3756039"/>
                  </a:lnTo>
                  <a:lnTo>
                    <a:pt x="618400" y="3893338"/>
                  </a:lnTo>
                  <a:lnTo>
                    <a:pt x="620306" y="3896214"/>
                  </a:lnTo>
                  <a:cubicBezTo>
                    <a:pt x="629651" y="3919340"/>
                    <a:pt x="624979" y="3946902"/>
                    <a:pt x="606288" y="3965595"/>
                  </a:cubicBezTo>
                  <a:cubicBezTo>
                    <a:pt x="593826" y="3978056"/>
                    <a:pt x="577422" y="3984286"/>
                    <a:pt x="561019" y="3984287"/>
                  </a:cubicBezTo>
                  <a:cubicBezTo>
                    <a:pt x="544615" y="3984286"/>
                    <a:pt x="528212" y="3978056"/>
                    <a:pt x="515750" y="3965595"/>
                  </a:cubicBezTo>
                  <a:cubicBezTo>
                    <a:pt x="490828" y="3940671"/>
                    <a:pt x="490828" y="3899981"/>
                    <a:pt x="515750" y="3875058"/>
                  </a:cubicBezTo>
                  <a:cubicBezTo>
                    <a:pt x="534442" y="3856366"/>
                    <a:pt x="562004" y="3851692"/>
                    <a:pt x="585132" y="3861039"/>
                  </a:cubicBezTo>
                  <a:lnTo>
                    <a:pt x="588474" y="3863254"/>
                  </a:lnTo>
                  <a:lnTo>
                    <a:pt x="738021" y="3713314"/>
                  </a:lnTo>
                  <a:lnTo>
                    <a:pt x="2610287" y="3713314"/>
                  </a:lnTo>
                  <a:lnTo>
                    <a:pt x="2963276" y="3360834"/>
                  </a:lnTo>
                  <a:lnTo>
                    <a:pt x="3813829" y="3360834"/>
                  </a:lnTo>
                  <a:lnTo>
                    <a:pt x="3891526" y="3360834"/>
                  </a:lnTo>
                  <a:lnTo>
                    <a:pt x="4742079" y="3360834"/>
                  </a:lnTo>
                  <a:lnTo>
                    <a:pt x="5095068" y="3713314"/>
                  </a:lnTo>
                  <a:lnTo>
                    <a:pt x="6967334" y="3713314"/>
                  </a:lnTo>
                  <a:lnTo>
                    <a:pt x="7116881" y="3863254"/>
                  </a:lnTo>
                  <a:lnTo>
                    <a:pt x="7120223" y="3861039"/>
                  </a:lnTo>
                  <a:cubicBezTo>
                    <a:pt x="7143351" y="3851692"/>
                    <a:pt x="7170913" y="3856366"/>
                    <a:pt x="7189605" y="3875058"/>
                  </a:cubicBezTo>
                  <a:cubicBezTo>
                    <a:pt x="7214527" y="3899981"/>
                    <a:pt x="7214527" y="3940671"/>
                    <a:pt x="7189605" y="3965595"/>
                  </a:cubicBezTo>
                  <a:cubicBezTo>
                    <a:pt x="7177143" y="3978056"/>
                    <a:pt x="7160740" y="3984286"/>
                    <a:pt x="7144336" y="3984287"/>
                  </a:cubicBezTo>
                  <a:close/>
                  <a:moveTo>
                    <a:pt x="6864080" y="4152643"/>
                  </a:moveTo>
                  <a:cubicBezTo>
                    <a:pt x="6847677" y="4152643"/>
                    <a:pt x="6831274" y="4146412"/>
                    <a:pt x="6818813" y="4133951"/>
                  </a:cubicBezTo>
                  <a:cubicBezTo>
                    <a:pt x="6800120" y="4115258"/>
                    <a:pt x="6795447" y="4087696"/>
                    <a:pt x="6804793" y="4064570"/>
                  </a:cubicBezTo>
                  <a:lnTo>
                    <a:pt x="6806650" y="4061768"/>
                  </a:lnTo>
                  <a:lnTo>
                    <a:pt x="6695215" y="3950334"/>
                  </a:lnTo>
                  <a:lnTo>
                    <a:pt x="5039118" y="3950334"/>
                  </a:lnTo>
                  <a:lnTo>
                    <a:pt x="4731397" y="3642614"/>
                  </a:lnTo>
                  <a:lnTo>
                    <a:pt x="3891526" y="3642614"/>
                  </a:lnTo>
                  <a:lnTo>
                    <a:pt x="3813829" y="3642614"/>
                  </a:lnTo>
                  <a:lnTo>
                    <a:pt x="2973958" y="3642614"/>
                  </a:lnTo>
                  <a:lnTo>
                    <a:pt x="2666237" y="3950334"/>
                  </a:lnTo>
                  <a:lnTo>
                    <a:pt x="1010140" y="3950334"/>
                  </a:lnTo>
                  <a:lnTo>
                    <a:pt x="898705" y="4061768"/>
                  </a:lnTo>
                  <a:lnTo>
                    <a:pt x="900562" y="4064570"/>
                  </a:lnTo>
                  <a:cubicBezTo>
                    <a:pt x="909908" y="4087696"/>
                    <a:pt x="905235" y="4115258"/>
                    <a:pt x="886542" y="4133951"/>
                  </a:cubicBezTo>
                  <a:cubicBezTo>
                    <a:pt x="874081" y="4146412"/>
                    <a:pt x="857678" y="4152643"/>
                    <a:pt x="841275" y="4152643"/>
                  </a:cubicBezTo>
                  <a:cubicBezTo>
                    <a:pt x="824872" y="4152643"/>
                    <a:pt x="808468" y="4146412"/>
                    <a:pt x="796006" y="4133951"/>
                  </a:cubicBezTo>
                  <a:cubicBezTo>
                    <a:pt x="771084" y="4109027"/>
                    <a:pt x="771084" y="4068337"/>
                    <a:pt x="796006" y="4043414"/>
                  </a:cubicBezTo>
                  <a:cubicBezTo>
                    <a:pt x="814699" y="4024722"/>
                    <a:pt x="842260" y="4020048"/>
                    <a:pt x="865387" y="4029395"/>
                  </a:cubicBezTo>
                  <a:lnTo>
                    <a:pt x="868719" y="4031603"/>
                  </a:lnTo>
                  <a:lnTo>
                    <a:pt x="992337" y="3907609"/>
                  </a:lnTo>
                  <a:lnTo>
                    <a:pt x="2648436" y="3907609"/>
                  </a:lnTo>
                  <a:lnTo>
                    <a:pt x="2956665" y="3599889"/>
                  </a:lnTo>
                  <a:lnTo>
                    <a:pt x="3813829" y="3599889"/>
                  </a:lnTo>
                  <a:lnTo>
                    <a:pt x="3891526" y="3599889"/>
                  </a:lnTo>
                  <a:lnTo>
                    <a:pt x="4748690" y="3599889"/>
                  </a:lnTo>
                  <a:lnTo>
                    <a:pt x="5056919" y="3907609"/>
                  </a:lnTo>
                  <a:lnTo>
                    <a:pt x="6713018" y="3907609"/>
                  </a:lnTo>
                  <a:lnTo>
                    <a:pt x="6836636" y="4031603"/>
                  </a:lnTo>
                  <a:lnTo>
                    <a:pt x="6839968" y="4029395"/>
                  </a:lnTo>
                  <a:cubicBezTo>
                    <a:pt x="6863095" y="4020048"/>
                    <a:pt x="6890656" y="4024722"/>
                    <a:pt x="6909349" y="4043414"/>
                  </a:cubicBezTo>
                  <a:cubicBezTo>
                    <a:pt x="6934271" y="4068337"/>
                    <a:pt x="6934271" y="4109027"/>
                    <a:pt x="6909349" y="4133951"/>
                  </a:cubicBezTo>
                  <a:cubicBezTo>
                    <a:pt x="6896887" y="4146412"/>
                    <a:pt x="6880483" y="4152643"/>
                    <a:pt x="6864080" y="4152643"/>
                  </a:cubicBezTo>
                  <a:close/>
                  <a:moveTo>
                    <a:pt x="1394155" y="4273823"/>
                  </a:moveTo>
                  <a:cubicBezTo>
                    <a:pt x="1358759" y="4273823"/>
                    <a:pt x="1330067" y="4245131"/>
                    <a:pt x="1330067" y="4209736"/>
                  </a:cubicBezTo>
                  <a:cubicBezTo>
                    <a:pt x="1330067" y="4174342"/>
                    <a:pt x="1358760" y="4145649"/>
                    <a:pt x="1394155" y="4145649"/>
                  </a:cubicBezTo>
                  <a:cubicBezTo>
                    <a:pt x="1420701" y="4145649"/>
                    <a:pt x="1443477" y="4161788"/>
                    <a:pt x="1453206" y="4184790"/>
                  </a:cubicBezTo>
                  <a:lnTo>
                    <a:pt x="1453929" y="4188374"/>
                  </a:lnTo>
                  <a:lnTo>
                    <a:pt x="2252722" y="4188374"/>
                  </a:lnTo>
                  <a:lnTo>
                    <a:pt x="2252722" y="4231099"/>
                  </a:lnTo>
                  <a:lnTo>
                    <a:pt x="1453929" y="4231099"/>
                  </a:lnTo>
                  <a:lnTo>
                    <a:pt x="1453206" y="4234682"/>
                  </a:lnTo>
                  <a:cubicBezTo>
                    <a:pt x="1443476" y="4257683"/>
                    <a:pt x="1420700" y="4273823"/>
                    <a:pt x="1394155" y="4273823"/>
                  </a:cubicBezTo>
                  <a:close/>
                  <a:moveTo>
                    <a:pt x="6311200" y="4273823"/>
                  </a:moveTo>
                  <a:cubicBezTo>
                    <a:pt x="6284655" y="4273823"/>
                    <a:pt x="6261879" y="4257683"/>
                    <a:pt x="6252149" y="4234682"/>
                  </a:cubicBezTo>
                  <a:lnTo>
                    <a:pt x="6251426" y="4231099"/>
                  </a:lnTo>
                  <a:lnTo>
                    <a:pt x="5452633" y="4231099"/>
                  </a:lnTo>
                  <a:lnTo>
                    <a:pt x="5452633" y="4188374"/>
                  </a:lnTo>
                  <a:lnTo>
                    <a:pt x="6251426" y="4188374"/>
                  </a:lnTo>
                  <a:lnTo>
                    <a:pt x="6252149" y="4184790"/>
                  </a:lnTo>
                  <a:cubicBezTo>
                    <a:pt x="6261878" y="4161788"/>
                    <a:pt x="6284654" y="4145649"/>
                    <a:pt x="6311200" y="4145649"/>
                  </a:cubicBezTo>
                  <a:cubicBezTo>
                    <a:pt x="6346595" y="4145649"/>
                    <a:pt x="6375288" y="4174342"/>
                    <a:pt x="6375288" y="4209736"/>
                  </a:cubicBezTo>
                  <a:cubicBezTo>
                    <a:pt x="6375288" y="4245131"/>
                    <a:pt x="6346596" y="4273823"/>
                    <a:pt x="6311200" y="4273823"/>
                  </a:cubicBezTo>
                  <a:close/>
                  <a:moveTo>
                    <a:pt x="4994867" y="4449809"/>
                  </a:moveTo>
                  <a:cubicBezTo>
                    <a:pt x="4968545" y="4449809"/>
                    <a:pt x="4945942" y="4433788"/>
                    <a:pt x="4936072" y="4410756"/>
                  </a:cubicBezTo>
                  <a:lnTo>
                    <a:pt x="4935403" y="4407593"/>
                  </a:lnTo>
                  <a:lnTo>
                    <a:pt x="3891526" y="4407593"/>
                  </a:lnTo>
                  <a:lnTo>
                    <a:pt x="3813829" y="4407593"/>
                  </a:lnTo>
                  <a:lnTo>
                    <a:pt x="2769952" y="4407593"/>
                  </a:lnTo>
                  <a:lnTo>
                    <a:pt x="2769283" y="4410756"/>
                  </a:lnTo>
                  <a:cubicBezTo>
                    <a:pt x="2759413" y="4433788"/>
                    <a:pt x="2736810" y="4449809"/>
                    <a:pt x="2710488" y="4449809"/>
                  </a:cubicBezTo>
                  <a:cubicBezTo>
                    <a:pt x="2675393" y="4449809"/>
                    <a:pt x="2646401" y="4421326"/>
                    <a:pt x="2646401" y="4385722"/>
                  </a:cubicBezTo>
                  <a:cubicBezTo>
                    <a:pt x="2646401" y="4350626"/>
                    <a:pt x="2674884" y="4321635"/>
                    <a:pt x="2710488" y="4321635"/>
                  </a:cubicBezTo>
                  <a:cubicBezTo>
                    <a:pt x="2736810" y="4321635"/>
                    <a:pt x="2759699" y="4337657"/>
                    <a:pt x="2769498" y="4360688"/>
                  </a:cubicBezTo>
                  <a:lnTo>
                    <a:pt x="2770346" y="4364868"/>
                  </a:lnTo>
                  <a:lnTo>
                    <a:pt x="3813829" y="4364868"/>
                  </a:lnTo>
                  <a:lnTo>
                    <a:pt x="3891526" y="4364868"/>
                  </a:lnTo>
                  <a:lnTo>
                    <a:pt x="4935009" y="4364868"/>
                  </a:lnTo>
                  <a:lnTo>
                    <a:pt x="4935857" y="4360688"/>
                  </a:lnTo>
                  <a:cubicBezTo>
                    <a:pt x="4945656" y="4337657"/>
                    <a:pt x="4968545" y="4321635"/>
                    <a:pt x="4994867" y="4321635"/>
                  </a:cubicBezTo>
                  <a:cubicBezTo>
                    <a:pt x="5030471" y="4321635"/>
                    <a:pt x="5058954" y="4350626"/>
                    <a:pt x="5058954" y="4385722"/>
                  </a:cubicBezTo>
                  <a:cubicBezTo>
                    <a:pt x="5058954" y="4421326"/>
                    <a:pt x="5029962" y="4449809"/>
                    <a:pt x="4994867" y="4449809"/>
                  </a:cubicBezTo>
                  <a:close/>
                  <a:moveTo>
                    <a:pt x="6894598" y="4497620"/>
                  </a:moveTo>
                  <a:cubicBezTo>
                    <a:pt x="6868277" y="4497620"/>
                    <a:pt x="6845675" y="4481598"/>
                    <a:pt x="6835804" y="4458567"/>
                  </a:cubicBezTo>
                  <a:lnTo>
                    <a:pt x="6835028" y="4454895"/>
                  </a:lnTo>
                  <a:lnTo>
                    <a:pt x="5314795" y="4454895"/>
                  </a:lnTo>
                  <a:lnTo>
                    <a:pt x="5022842" y="4162942"/>
                  </a:lnTo>
                  <a:lnTo>
                    <a:pt x="3891526" y="4162942"/>
                  </a:lnTo>
                  <a:lnTo>
                    <a:pt x="3813829" y="4162942"/>
                  </a:lnTo>
                  <a:lnTo>
                    <a:pt x="2682513" y="4162942"/>
                  </a:lnTo>
                  <a:lnTo>
                    <a:pt x="2390560" y="4454895"/>
                  </a:lnTo>
                  <a:lnTo>
                    <a:pt x="870327" y="4454895"/>
                  </a:lnTo>
                  <a:lnTo>
                    <a:pt x="869551" y="4458567"/>
                  </a:lnTo>
                  <a:cubicBezTo>
                    <a:pt x="859680" y="4481598"/>
                    <a:pt x="837078" y="4497620"/>
                    <a:pt x="810757" y="4497620"/>
                  </a:cubicBezTo>
                  <a:cubicBezTo>
                    <a:pt x="775661" y="4497620"/>
                    <a:pt x="746669" y="4469137"/>
                    <a:pt x="746669" y="4433533"/>
                  </a:cubicBezTo>
                  <a:cubicBezTo>
                    <a:pt x="746669" y="4398438"/>
                    <a:pt x="775153" y="4369446"/>
                    <a:pt x="810757" y="4369446"/>
                  </a:cubicBezTo>
                  <a:cubicBezTo>
                    <a:pt x="837078" y="4369446"/>
                    <a:pt x="859966" y="4385468"/>
                    <a:pt x="869765" y="4408499"/>
                  </a:cubicBezTo>
                  <a:lnTo>
                    <a:pt x="870510" y="4412171"/>
                  </a:lnTo>
                  <a:lnTo>
                    <a:pt x="2373266" y="4412171"/>
                  </a:lnTo>
                  <a:lnTo>
                    <a:pt x="2664712" y="4120726"/>
                  </a:lnTo>
                  <a:lnTo>
                    <a:pt x="3813829" y="4120726"/>
                  </a:lnTo>
                  <a:lnTo>
                    <a:pt x="3891526" y="4120726"/>
                  </a:lnTo>
                  <a:lnTo>
                    <a:pt x="5040643" y="4120726"/>
                  </a:lnTo>
                  <a:lnTo>
                    <a:pt x="5332089" y="4412171"/>
                  </a:lnTo>
                  <a:lnTo>
                    <a:pt x="6834845" y="4412171"/>
                  </a:lnTo>
                  <a:lnTo>
                    <a:pt x="6835590" y="4408499"/>
                  </a:lnTo>
                  <a:cubicBezTo>
                    <a:pt x="6845389" y="4385468"/>
                    <a:pt x="6868277" y="4369446"/>
                    <a:pt x="6894598" y="4369446"/>
                  </a:cubicBezTo>
                  <a:cubicBezTo>
                    <a:pt x="6930202" y="4369446"/>
                    <a:pt x="6958686" y="4398438"/>
                    <a:pt x="6958686" y="4433533"/>
                  </a:cubicBezTo>
                  <a:cubicBezTo>
                    <a:pt x="6958686" y="4469137"/>
                    <a:pt x="6929694" y="4497620"/>
                    <a:pt x="6894598" y="4497620"/>
                  </a:cubicBezTo>
                  <a:close/>
                  <a:moveTo>
                    <a:pt x="4994867" y="4769552"/>
                  </a:moveTo>
                  <a:cubicBezTo>
                    <a:pt x="4977319" y="4769552"/>
                    <a:pt x="4961297" y="4762431"/>
                    <a:pt x="4949662" y="4750860"/>
                  </a:cubicBezTo>
                  <a:lnTo>
                    <a:pt x="4939454" y="4726320"/>
                  </a:lnTo>
                  <a:lnTo>
                    <a:pt x="3891526" y="4726320"/>
                  </a:lnTo>
                  <a:lnTo>
                    <a:pt x="3813829" y="4726320"/>
                  </a:lnTo>
                  <a:lnTo>
                    <a:pt x="2765901" y="4726320"/>
                  </a:lnTo>
                  <a:lnTo>
                    <a:pt x="2755693" y="4750860"/>
                  </a:lnTo>
                  <a:cubicBezTo>
                    <a:pt x="2744058" y="4762431"/>
                    <a:pt x="2728036" y="4769552"/>
                    <a:pt x="2710488" y="4769552"/>
                  </a:cubicBezTo>
                  <a:cubicBezTo>
                    <a:pt x="2674884" y="4769552"/>
                    <a:pt x="2646401" y="4740561"/>
                    <a:pt x="2646401" y="4705466"/>
                  </a:cubicBezTo>
                  <a:cubicBezTo>
                    <a:pt x="2646401" y="4669862"/>
                    <a:pt x="2675393" y="4641379"/>
                    <a:pt x="2710488" y="4641379"/>
                  </a:cubicBezTo>
                  <a:cubicBezTo>
                    <a:pt x="2728036" y="4641379"/>
                    <a:pt x="2743931" y="4648500"/>
                    <a:pt x="2755503" y="4660071"/>
                  </a:cubicBezTo>
                  <a:lnTo>
                    <a:pt x="2765386" y="4683595"/>
                  </a:lnTo>
                  <a:lnTo>
                    <a:pt x="3813829" y="4683595"/>
                  </a:lnTo>
                  <a:lnTo>
                    <a:pt x="3891526" y="4683595"/>
                  </a:lnTo>
                  <a:lnTo>
                    <a:pt x="4939969" y="4683595"/>
                  </a:lnTo>
                  <a:lnTo>
                    <a:pt x="4949852" y="4660071"/>
                  </a:lnTo>
                  <a:cubicBezTo>
                    <a:pt x="4961424" y="4648500"/>
                    <a:pt x="4977319" y="4641379"/>
                    <a:pt x="4994867" y="4641379"/>
                  </a:cubicBezTo>
                  <a:cubicBezTo>
                    <a:pt x="5029962" y="4641379"/>
                    <a:pt x="5058954" y="4669862"/>
                    <a:pt x="5058954" y="4705466"/>
                  </a:cubicBezTo>
                  <a:cubicBezTo>
                    <a:pt x="5058954" y="4740561"/>
                    <a:pt x="5030471" y="4769552"/>
                    <a:pt x="4994867" y="4769552"/>
                  </a:cubicBezTo>
                  <a:close/>
                  <a:moveTo>
                    <a:pt x="1394155" y="4945538"/>
                  </a:moveTo>
                  <a:cubicBezTo>
                    <a:pt x="1358760" y="4945538"/>
                    <a:pt x="1330067" y="4916844"/>
                    <a:pt x="1330067" y="4881450"/>
                  </a:cubicBezTo>
                  <a:cubicBezTo>
                    <a:pt x="1330067" y="4846056"/>
                    <a:pt x="1358759" y="4817363"/>
                    <a:pt x="1394155" y="4817363"/>
                  </a:cubicBezTo>
                  <a:cubicBezTo>
                    <a:pt x="1411852" y="4817363"/>
                    <a:pt x="1427873" y="4824537"/>
                    <a:pt x="1439471" y="4836134"/>
                  </a:cubicBezTo>
                  <a:lnTo>
                    <a:pt x="1449393" y="4860087"/>
                  </a:lnTo>
                  <a:lnTo>
                    <a:pt x="2252722" y="4860087"/>
                  </a:lnTo>
                  <a:lnTo>
                    <a:pt x="2252722" y="4902813"/>
                  </a:lnTo>
                  <a:lnTo>
                    <a:pt x="1449394" y="4902813"/>
                  </a:lnTo>
                  <a:lnTo>
                    <a:pt x="1439472" y="4926767"/>
                  </a:lnTo>
                  <a:cubicBezTo>
                    <a:pt x="1427874" y="4938365"/>
                    <a:pt x="1411853" y="4945538"/>
                    <a:pt x="1394155" y="4945538"/>
                  </a:cubicBezTo>
                  <a:close/>
                  <a:moveTo>
                    <a:pt x="6311200" y="4945538"/>
                  </a:moveTo>
                  <a:cubicBezTo>
                    <a:pt x="6293502" y="4945538"/>
                    <a:pt x="6277481" y="4938365"/>
                    <a:pt x="6265883" y="4926767"/>
                  </a:cubicBezTo>
                  <a:lnTo>
                    <a:pt x="6255961" y="4902813"/>
                  </a:lnTo>
                  <a:lnTo>
                    <a:pt x="5452633" y="4902813"/>
                  </a:lnTo>
                  <a:lnTo>
                    <a:pt x="5452633" y="4860087"/>
                  </a:lnTo>
                  <a:lnTo>
                    <a:pt x="6255962" y="4860087"/>
                  </a:lnTo>
                  <a:lnTo>
                    <a:pt x="6265884" y="4836134"/>
                  </a:lnTo>
                  <a:cubicBezTo>
                    <a:pt x="6277482" y="4824537"/>
                    <a:pt x="6293503" y="4817363"/>
                    <a:pt x="6311200" y="4817363"/>
                  </a:cubicBezTo>
                  <a:cubicBezTo>
                    <a:pt x="6346596" y="4817363"/>
                    <a:pt x="6375288" y="4846056"/>
                    <a:pt x="6375288" y="4881450"/>
                  </a:cubicBezTo>
                  <a:cubicBezTo>
                    <a:pt x="6375288" y="4916844"/>
                    <a:pt x="6346595" y="4945538"/>
                    <a:pt x="6311200" y="4945538"/>
                  </a:cubicBezTo>
                  <a:close/>
                  <a:moveTo>
                    <a:pt x="5040643" y="4970460"/>
                  </a:moveTo>
                  <a:lnTo>
                    <a:pt x="3891526" y="4970460"/>
                  </a:lnTo>
                  <a:lnTo>
                    <a:pt x="3813829" y="4970460"/>
                  </a:lnTo>
                  <a:lnTo>
                    <a:pt x="2664712" y="4970460"/>
                  </a:lnTo>
                  <a:lnTo>
                    <a:pt x="2373266" y="4679017"/>
                  </a:lnTo>
                  <a:lnTo>
                    <a:pt x="865957" y="4679017"/>
                  </a:lnTo>
                  <a:lnTo>
                    <a:pt x="855961" y="4703050"/>
                  </a:lnTo>
                  <a:cubicBezTo>
                    <a:pt x="844326" y="4714621"/>
                    <a:pt x="828305" y="4721742"/>
                    <a:pt x="810757" y="4721742"/>
                  </a:cubicBezTo>
                  <a:cubicBezTo>
                    <a:pt x="775153" y="4721742"/>
                    <a:pt x="746669" y="4692750"/>
                    <a:pt x="746669" y="4657655"/>
                  </a:cubicBezTo>
                  <a:cubicBezTo>
                    <a:pt x="746669" y="4622051"/>
                    <a:pt x="775661" y="4593568"/>
                    <a:pt x="810757" y="4593568"/>
                  </a:cubicBezTo>
                  <a:cubicBezTo>
                    <a:pt x="828305" y="4593568"/>
                    <a:pt x="844199" y="4600689"/>
                    <a:pt x="855770" y="4612260"/>
                  </a:cubicBezTo>
                  <a:lnTo>
                    <a:pt x="865868" y="4636293"/>
                  </a:lnTo>
                  <a:lnTo>
                    <a:pt x="2390560" y="4636293"/>
                  </a:lnTo>
                  <a:lnTo>
                    <a:pt x="2682513" y="4928245"/>
                  </a:lnTo>
                  <a:lnTo>
                    <a:pt x="3813829" y="4928245"/>
                  </a:lnTo>
                  <a:lnTo>
                    <a:pt x="3891526" y="4928245"/>
                  </a:lnTo>
                  <a:lnTo>
                    <a:pt x="5022842" y="4928245"/>
                  </a:lnTo>
                  <a:lnTo>
                    <a:pt x="5314795" y="4636293"/>
                  </a:lnTo>
                  <a:lnTo>
                    <a:pt x="6839487" y="4636293"/>
                  </a:lnTo>
                  <a:lnTo>
                    <a:pt x="6849585" y="4612260"/>
                  </a:lnTo>
                  <a:cubicBezTo>
                    <a:pt x="6861156" y="4600689"/>
                    <a:pt x="6877050" y="4593568"/>
                    <a:pt x="6894598" y="4593568"/>
                  </a:cubicBezTo>
                  <a:cubicBezTo>
                    <a:pt x="6929694" y="4593568"/>
                    <a:pt x="6958686" y="4622051"/>
                    <a:pt x="6958686" y="4657655"/>
                  </a:cubicBezTo>
                  <a:cubicBezTo>
                    <a:pt x="6958686" y="4692750"/>
                    <a:pt x="6930202" y="4721742"/>
                    <a:pt x="6894598" y="4721742"/>
                  </a:cubicBezTo>
                  <a:cubicBezTo>
                    <a:pt x="6877050" y="4721742"/>
                    <a:pt x="6861029" y="4714621"/>
                    <a:pt x="6849394" y="4703050"/>
                  </a:cubicBezTo>
                  <a:lnTo>
                    <a:pt x="6839398" y="4679017"/>
                  </a:lnTo>
                  <a:lnTo>
                    <a:pt x="5332089" y="4679017"/>
                  </a:lnTo>
                  <a:close/>
                  <a:moveTo>
                    <a:pt x="4665783" y="5294966"/>
                  </a:moveTo>
                  <a:cubicBezTo>
                    <a:pt x="4647981" y="5294966"/>
                    <a:pt x="4631959" y="5287845"/>
                    <a:pt x="4620388" y="5276274"/>
                  </a:cubicBezTo>
                  <a:lnTo>
                    <a:pt x="4610492" y="5252240"/>
                  </a:lnTo>
                  <a:lnTo>
                    <a:pt x="3891526" y="5252240"/>
                  </a:lnTo>
                  <a:lnTo>
                    <a:pt x="3813829" y="5252240"/>
                  </a:lnTo>
                  <a:lnTo>
                    <a:pt x="3094863" y="5252240"/>
                  </a:lnTo>
                  <a:lnTo>
                    <a:pt x="3084967" y="5276274"/>
                  </a:lnTo>
                  <a:cubicBezTo>
                    <a:pt x="3073396" y="5287845"/>
                    <a:pt x="3057374" y="5294966"/>
                    <a:pt x="3039572" y="5294966"/>
                  </a:cubicBezTo>
                  <a:cubicBezTo>
                    <a:pt x="3003968" y="5294966"/>
                    <a:pt x="2975485" y="5265974"/>
                    <a:pt x="2975485" y="5230879"/>
                  </a:cubicBezTo>
                  <a:cubicBezTo>
                    <a:pt x="2975485" y="5195275"/>
                    <a:pt x="3004477" y="5166791"/>
                    <a:pt x="3039572" y="5166791"/>
                  </a:cubicBezTo>
                  <a:cubicBezTo>
                    <a:pt x="3057120" y="5166791"/>
                    <a:pt x="3073015" y="5174040"/>
                    <a:pt x="3084586" y="5185674"/>
                  </a:cubicBezTo>
                  <a:lnTo>
                    <a:pt x="3094645" y="5209515"/>
                  </a:lnTo>
                  <a:lnTo>
                    <a:pt x="3813829" y="5209515"/>
                  </a:lnTo>
                  <a:lnTo>
                    <a:pt x="3891526" y="5209515"/>
                  </a:lnTo>
                  <a:lnTo>
                    <a:pt x="4610710" y="5209515"/>
                  </a:lnTo>
                  <a:lnTo>
                    <a:pt x="4620769" y="5185674"/>
                  </a:lnTo>
                  <a:cubicBezTo>
                    <a:pt x="4632340" y="5174040"/>
                    <a:pt x="4648235" y="5166791"/>
                    <a:pt x="4665783" y="5166791"/>
                  </a:cubicBezTo>
                  <a:cubicBezTo>
                    <a:pt x="4700878" y="5166791"/>
                    <a:pt x="4729870" y="5195275"/>
                    <a:pt x="4729870" y="5230879"/>
                  </a:cubicBezTo>
                  <a:cubicBezTo>
                    <a:pt x="4729870" y="5265974"/>
                    <a:pt x="4701387" y="5294966"/>
                    <a:pt x="4665783" y="5294966"/>
                  </a:cubicBezTo>
                  <a:close/>
                  <a:moveTo>
                    <a:pt x="4748690" y="5491296"/>
                  </a:moveTo>
                  <a:lnTo>
                    <a:pt x="3891526" y="5491296"/>
                  </a:lnTo>
                  <a:lnTo>
                    <a:pt x="3813829" y="5491296"/>
                  </a:lnTo>
                  <a:lnTo>
                    <a:pt x="2956665" y="5491296"/>
                  </a:lnTo>
                  <a:lnTo>
                    <a:pt x="2648436" y="5183576"/>
                  </a:lnTo>
                  <a:lnTo>
                    <a:pt x="992337" y="5183576"/>
                  </a:lnTo>
                  <a:lnTo>
                    <a:pt x="868719" y="5059583"/>
                  </a:lnTo>
                  <a:lnTo>
                    <a:pt x="865387" y="5061791"/>
                  </a:lnTo>
                  <a:cubicBezTo>
                    <a:pt x="842260" y="5071137"/>
                    <a:pt x="814699" y="5066464"/>
                    <a:pt x="796006" y="5047771"/>
                  </a:cubicBezTo>
                  <a:cubicBezTo>
                    <a:pt x="771084" y="5022848"/>
                    <a:pt x="771084" y="4982159"/>
                    <a:pt x="796006" y="4957235"/>
                  </a:cubicBezTo>
                  <a:cubicBezTo>
                    <a:pt x="820930" y="4932312"/>
                    <a:pt x="861620" y="4932312"/>
                    <a:pt x="886542" y="4957235"/>
                  </a:cubicBezTo>
                  <a:cubicBezTo>
                    <a:pt x="899004" y="4969697"/>
                    <a:pt x="905235" y="4986100"/>
                    <a:pt x="905235" y="5002503"/>
                  </a:cubicBezTo>
                  <a:lnTo>
                    <a:pt x="895461" y="5026173"/>
                  </a:lnTo>
                  <a:lnTo>
                    <a:pt x="1010140" y="5140851"/>
                  </a:lnTo>
                  <a:lnTo>
                    <a:pt x="2666237" y="5140851"/>
                  </a:lnTo>
                  <a:lnTo>
                    <a:pt x="2973958" y="5448571"/>
                  </a:lnTo>
                  <a:lnTo>
                    <a:pt x="3813829" y="5448571"/>
                  </a:lnTo>
                  <a:lnTo>
                    <a:pt x="3891526" y="5448571"/>
                  </a:lnTo>
                  <a:lnTo>
                    <a:pt x="4731397" y="5448571"/>
                  </a:lnTo>
                  <a:lnTo>
                    <a:pt x="5039118" y="5140851"/>
                  </a:lnTo>
                  <a:lnTo>
                    <a:pt x="6695215" y="5140851"/>
                  </a:lnTo>
                  <a:lnTo>
                    <a:pt x="6809894" y="5026173"/>
                  </a:lnTo>
                  <a:lnTo>
                    <a:pt x="6800120" y="5002503"/>
                  </a:lnTo>
                  <a:cubicBezTo>
                    <a:pt x="6800120" y="4986100"/>
                    <a:pt x="6806351" y="4969697"/>
                    <a:pt x="6818813" y="4957235"/>
                  </a:cubicBezTo>
                  <a:cubicBezTo>
                    <a:pt x="6843735" y="4932312"/>
                    <a:pt x="6884425" y="4932312"/>
                    <a:pt x="6909349" y="4957235"/>
                  </a:cubicBezTo>
                  <a:cubicBezTo>
                    <a:pt x="6934271" y="4982159"/>
                    <a:pt x="6934271" y="5022848"/>
                    <a:pt x="6909349" y="5047771"/>
                  </a:cubicBezTo>
                  <a:cubicBezTo>
                    <a:pt x="6890656" y="5066464"/>
                    <a:pt x="6863095" y="5071137"/>
                    <a:pt x="6839968" y="5061791"/>
                  </a:cubicBezTo>
                  <a:lnTo>
                    <a:pt x="6836636" y="5059583"/>
                  </a:lnTo>
                  <a:lnTo>
                    <a:pt x="6713018" y="5183576"/>
                  </a:lnTo>
                  <a:lnTo>
                    <a:pt x="5056919" y="5183576"/>
                  </a:lnTo>
                  <a:close/>
                  <a:moveTo>
                    <a:pt x="4742079" y="5730351"/>
                  </a:moveTo>
                  <a:lnTo>
                    <a:pt x="3891526" y="5730351"/>
                  </a:lnTo>
                  <a:lnTo>
                    <a:pt x="3813829" y="5730351"/>
                  </a:lnTo>
                  <a:lnTo>
                    <a:pt x="2963276" y="5730351"/>
                  </a:lnTo>
                  <a:lnTo>
                    <a:pt x="2610287" y="5377871"/>
                  </a:lnTo>
                  <a:lnTo>
                    <a:pt x="738021" y="5377871"/>
                  </a:lnTo>
                  <a:lnTo>
                    <a:pt x="588474" y="5227932"/>
                  </a:lnTo>
                  <a:lnTo>
                    <a:pt x="585131" y="5230147"/>
                  </a:lnTo>
                  <a:cubicBezTo>
                    <a:pt x="562004" y="5239493"/>
                    <a:pt x="534442" y="5234820"/>
                    <a:pt x="515750" y="5216127"/>
                  </a:cubicBezTo>
                  <a:cubicBezTo>
                    <a:pt x="490828" y="5191204"/>
                    <a:pt x="490828" y="5150515"/>
                    <a:pt x="515750" y="5125591"/>
                  </a:cubicBezTo>
                  <a:cubicBezTo>
                    <a:pt x="540673" y="5100668"/>
                    <a:pt x="581364" y="5100668"/>
                    <a:pt x="606288" y="5125591"/>
                  </a:cubicBezTo>
                  <a:cubicBezTo>
                    <a:pt x="618749" y="5138053"/>
                    <a:pt x="624979" y="5154456"/>
                    <a:pt x="624979" y="5170859"/>
                  </a:cubicBezTo>
                  <a:lnTo>
                    <a:pt x="615172" y="5194610"/>
                  </a:lnTo>
                  <a:lnTo>
                    <a:pt x="755314" y="5335147"/>
                  </a:lnTo>
                  <a:lnTo>
                    <a:pt x="2628089" y="5335147"/>
                  </a:lnTo>
                  <a:lnTo>
                    <a:pt x="2981079" y="5688136"/>
                  </a:lnTo>
                  <a:lnTo>
                    <a:pt x="3813829" y="5688136"/>
                  </a:lnTo>
                  <a:lnTo>
                    <a:pt x="3891526" y="5688136"/>
                  </a:lnTo>
                  <a:lnTo>
                    <a:pt x="4724276" y="5688136"/>
                  </a:lnTo>
                  <a:lnTo>
                    <a:pt x="5077266" y="5335147"/>
                  </a:lnTo>
                  <a:lnTo>
                    <a:pt x="6950041" y="5335147"/>
                  </a:lnTo>
                  <a:lnTo>
                    <a:pt x="7090183" y="5194610"/>
                  </a:lnTo>
                  <a:lnTo>
                    <a:pt x="7080376" y="5170859"/>
                  </a:lnTo>
                  <a:cubicBezTo>
                    <a:pt x="7080376" y="5154456"/>
                    <a:pt x="7086606" y="5138053"/>
                    <a:pt x="7099067" y="5125591"/>
                  </a:cubicBezTo>
                  <a:cubicBezTo>
                    <a:pt x="7123991" y="5100668"/>
                    <a:pt x="7164682" y="5100668"/>
                    <a:pt x="7189605" y="5125591"/>
                  </a:cubicBezTo>
                  <a:cubicBezTo>
                    <a:pt x="7214527" y="5150515"/>
                    <a:pt x="7214527" y="5191204"/>
                    <a:pt x="7189605" y="5216127"/>
                  </a:cubicBezTo>
                  <a:cubicBezTo>
                    <a:pt x="7170913" y="5234820"/>
                    <a:pt x="7143351" y="5239493"/>
                    <a:pt x="7120224" y="5230147"/>
                  </a:cubicBezTo>
                  <a:lnTo>
                    <a:pt x="7116881" y="5227932"/>
                  </a:lnTo>
                  <a:lnTo>
                    <a:pt x="6967334" y="5377871"/>
                  </a:lnTo>
                  <a:lnTo>
                    <a:pt x="5095068" y="5377871"/>
                  </a:lnTo>
                  <a:close/>
                  <a:moveTo>
                    <a:pt x="4918573" y="5933802"/>
                  </a:moveTo>
                  <a:lnTo>
                    <a:pt x="3891526" y="5933802"/>
                  </a:lnTo>
                  <a:lnTo>
                    <a:pt x="3813829" y="5933802"/>
                  </a:lnTo>
                  <a:lnTo>
                    <a:pt x="2786782" y="5933802"/>
                  </a:lnTo>
                  <a:lnTo>
                    <a:pt x="2454647" y="5601669"/>
                  </a:lnTo>
                  <a:lnTo>
                    <a:pt x="769048" y="5601669"/>
                  </a:lnTo>
                  <a:lnTo>
                    <a:pt x="557582" y="5813132"/>
                  </a:lnTo>
                  <a:lnTo>
                    <a:pt x="567504" y="5837162"/>
                  </a:lnTo>
                  <a:cubicBezTo>
                    <a:pt x="567504" y="5853566"/>
                    <a:pt x="561274" y="5869969"/>
                    <a:pt x="548813" y="5882430"/>
                  </a:cubicBezTo>
                  <a:cubicBezTo>
                    <a:pt x="523889" y="5907354"/>
                    <a:pt x="483198" y="5907354"/>
                    <a:pt x="458275" y="5882430"/>
                  </a:cubicBezTo>
                  <a:cubicBezTo>
                    <a:pt x="433354" y="5857508"/>
                    <a:pt x="433354" y="5816818"/>
                    <a:pt x="458275" y="5791894"/>
                  </a:cubicBezTo>
                  <a:cubicBezTo>
                    <a:pt x="476967" y="5773203"/>
                    <a:pt x="504529" y="5768530"/>
                    <a:pt x="527656" y="5777875"/>
                  </a:cubicBezTo>
                  <a:lnTo>
                    <a:pt x="530712" y="5779899"/>
                  </a:lnTo>
                  <a:lnTo>
                    <a:pt x="751246" y="5558943"/>
                  </a:lnTo>
                  <a:lnTo>
                    <a:pt x="2471940" y="5558943"/>
                  </a:lnTo>
                  <a:lnTo>
                    <a:pt x="2804585" y="5891585"/>
                  </a:lnTo>
                  <a:lnTo>
                    <a:pt x="3813829" y="5891585"/>
                  </a:lnTo>
                  <a:lnTo>
                    <a:pt x="3891526" y="5891585"/>
                  </a:lnTo>
                  <a:lnTo>
                    <a:pt x="4900770" y="5891585"/>
                  </a:lnTo>
                  <a:lnTo>
                    <a:pt x="5233415" y="5558943"/>
                  </a:lnTo>
                  <a:lnTo>
                    <a:pt x="6954109" y="5558943"/>
                  </a:lnTo>
                  <a:lnTo>
                    <a:pt x="7174643" y="5779899"/>
                  </a:lnTo>
                  <a:lnTo>
                    <a:pt x="7177699" y="5777875"/>
                  </a:lnTo>
                  <a:cubicBezTo>
                    <a:pt x="7200826" y="5768530"/>
                    <a:pt x="7228388" y="5773203"/>
                    <a:pt x="7247080" y="5791894"/>
                  </a:cubicBezTo>
                  <a:cubicBezTo>
                    <a:pt x="7272001" y="5816818"/>
                    <a:pt x="7272001" y="5857508"/>
                    <a:pt x="7247080" y="5882430"/>
                  </a:cubicBezTo>
                  <a:cubicBezTo>
                    <a:pt x="7222157" y="5907354"/>
                    <a:pt x="7181466" y="5907354"/>
                    <a:pt x="7156542" y="5882430"/>
                  </a:cubicBezTo>
                  <a:cubicBezTo>
                    <a:pt x="7144081" y="5869969"/>
                    <a:pt x="7137851" y="5853566"/>
                    <a:pt x="7137851" y="5837162"/>
                  </a:cubicBezTo>
                  <a:lnTo>
                    <a:pt x="7147773" y="5813132"/>
                  </a:lnTo>
                  <a:lnTo>
                    <a:pt x="6936307" y="5601669"/>
                  </a:lnTo>
                  <a:lnTo>
                    <a:pt x="5250708" y="5601669"/>
                  </a:lnTo>
                  <a:close/>
                  <a:moveTo>
                    <a:pt x="64088" y="6072150"/>
                  </a:moveTo>
                  <a:cubicBezTo>
                    <a:pt x="28484" y="6072150"/>
                    <a:pt x="0" y="6043158"/>
                    <a:pt x="0" y="6008063"/>
                  </a:cubicBezTo>
                  <a:cubicBezTo>
                    <a:pt x="0" y="5972459"/>
                    <a:pt x="28993" y="5943976"/>
                    <a:pt x="64088" y="5943976"/>
                  </a:cubicBezTo>
                  <a:cubicBezTo>
                    <a:pt x="81890" y="5943976"/>
                    <a:pt x="97912" y="5951097"/>
                    <a:pt x="109483" y="5962668"/>
                  </a:cubicBezTo>
                  <a:lnTo>
                    <a:pt x="119379" y="5986700"/>
                  </a:lnTo>
                  <a:lnTo>
                    <a:pt x="724290" y="5986700"/>
                  </a:lnTo>
                  <a:lnTo>
                    <a:pt x="982165" y="5728825"/>
                  </a:lnTo>
                  <a:lnTo>
                    <a:pt x="2483639" y="5728825"/>
                  </a:lnTo>
                  <a:lnTo>
                    <a:pt x="2483639" y="5771041"/>
                  </a:lnTo>
                  <a:lnTo>
                    <a:pt x="999967" y="5771041"/>
                  </a:lnTo>
                  <a:lnTo>
                    <a:pt x="742091" y="6028916"/>
                  </a:lnTo>
                  <a:lnTo>
                    <a:pt x="119501" y="6028916"/>
                  </a:lnTo>
                  <a:lnTo>
                    <a:pt x="109292" y="6053458"/>
                  </a:lnTo>
                  <a:cubicBezTo>
                    <a:pt x="97657" y="6065029"/>
                    <a:pt x="81635" y="6072150"/>
                    <a:pt x="64088" y="6072150"/>
                  </a:cubicBezTo>
                  <a:close/>
                  <a:moveTo>
                    <a:pt x="7641267" y="6072150"/>
                  </a:moveTo>
                  <a:cubicBezTo>
                    <a:pt x="7623720" y="6072150"/>
                    <a:pt x="7607698" y="6065029"/>
                    <a:pt x="7596063" y="6053458"/>
                  </a:cubicBezTo>
                  <a:lnTo>
                    <a:pt x="7585854" y="6028916"/>
                  </a:lnTo>
                  <a:lnTo>
                    <a:pt x="6963264" y="6028916"/>
                  </a:lnTo>
                  <a:lnTo>
                    <a:pt x="6705388" y="5771041"/>
                  </a:lnTo>
                  <a:lnTo>
                    <a:pt x="5221716" y="5771041"/>
                  </a:lnTo>
                  <a:lnTo>
                    <a:pt x="5221716" y="5728825"/>
                  </a:lnTo>
                  <a:lnTo>
                    <a:pt x="6723190" y="5728825"/>
                  </a:lnTo>
                  <a:lnTo>
                    <a:pt x="6981065" y="5986700"/>
                  </a:lnTo>
                  <a:lnTo>
                    <a:pt x="7585976" y="5986700"/>
                  </a:lnTo>
                  <a:lnTo>
                    <a:pt x="7595872" y="5962668"/>
                  </a:lnTo>
                  <a:cubicBezTo>
                    <a:pt x="7607443" y="5951097"/>
                    <a:pt x="7623465" y="5943976"/>
                    <a:pt x="7641267" y="5943976"/>
                  </a:cubicBezTo>
                  <a:cubicBezTo>
                    <a:pt x="7676362" y="5943976"/>
                    <a:pt x="7705355" y="5972459"/>
                    <a:pt x="7705355" y="6008063"/>
                  </a:cubicBezTo>
                  <a:cubicBezTo>
                    <a:pt x="7705355" y="6043158"/>
                    <a:pt x="7676871" y="6072150"/>
                    <a:pt x="7641267" y="6072150"/>
                  </a:cubicBezTo>
                  <a:close/>
                  <a:moveTo>
                    <a:pt x="4655611" y="6146410"/>
                  </a:moveTo>
                  <a:cubicBezTo>
                    <a:pt x="4628908" y="6146410"/>
                    <a:pt x="4606211" y="6130388"/>
                    <a:pt x="4596531" y="6107357"/>
                  </a:cubicBezTo>
                  <a:lnTo>
                    <a:pt x="4595796" y="6103685"/>
                  </a:lnTo>
                  <a:lnTo>
                    <a:pt x="3891526" y="6103685"/>
                  </a:lnTo>
                  <a:lnTo>
                    <a:pt x="3813829" y="6103685"/>
                  </a:lnTo>
                  <a:lnTo>
                    <a:pt x="3109559" y="6103685"/>
                  </a:lnTo>
                  <a:lnTo>
                    <a:pt x="3108824" y="6107357"/>
                  </a:lnTo>
                  <a:cubicBezTo>
                    <a:pt x="3099144" y="6130388"/>
                    <a:pt x="3076447" y="6146410"/>
                    <a:pt x="3049744" y="6146410"/>
                  </a:cubicBezTo>
                  <a:cubicBezTo>
                    <a:pt x="3014140" y="6146410"/>
                    <a:pt x="2985657" y="6117417"/>
                    <a:pt x="2985657" y="6082323"/>
                  </a:cubicBezTo>
                  <a:cubicBezTo>
                    <a:pt x="2985657" y="6046719"/>
                    <a:pt x="3014649" y="6018235"/>
                    <a:pt x="3049744" y="6018235"/>
                  </a:cubicBezTo>
                  <a:cubicBezTo>
                    <a:pt x="3076066" y="6018235"/>
                    <a:pt x="3098668" y="6034544"/>
                    <a:pt x="3108538" y="6057503"/>
                  </a:cubicBezTo>
                  <a:lnTo>
                    <a:pt x="3109275" y="6060960"/>
                  </a:lnTo>
                  <a:lnTo>
                    <a:pt x="3813829" y="6060960"/>
                  </a:lnTo>
                  <a:lnTo>
                    <a:pt x="3891526" y="6060960"/>
                  </a:lnTo>
                  <a:lnTo>
                    <a:pt x="4596080" y="6060960"/>
                  </a:lnTo>
                  <a:lnTo>
                    <a:pt x="4596817" y="6057503"/>
                  </a:lnTo>
                  <a:cubicBezTo>
                    <a:pt x="4606687" y="6034544"/>
                    <a:pt x="4629289" y="6018235"/>
                    <a:pt x="4655611" y="6018235"/>
                  </a:cubicBezTo>
                  <a:cubicBezTo>
                    <a:pt x="4690706" y="6018235"/>
                    <a:pt x="4719698" y="6046719"/>
                    <a:pt x="4719698" y="6082323"/>
                  </a:cubicBezTo>
                  <a:cubicBezTo>
                    <a:pt x="4719698" y="6117417"/>
                    <a:pt x="4691215" y="6146410"/>
                    <a:pt x="4655611" y="6146410"/>
                  </a:cubicBezTo>
                  <a:close/>
                  <a:moveTo>
                    <a:pt x="4823459" y="6280179"/>
                  </a:moveTo>
                  <a:lnTo>
                    <a:pt x="3891526" y="6280179"/>
                  </a:lnTo>
                  <a:lnTo>
                    <a:pt x="3813829" y="6280179"/>
                  </a:lnTo>
                  <a:lnTo>
                    <a:pt x="2881896" y="6280179"/>
                  </a:lnTo>
                  <a:lnTo>
                    <a:pt x="2586892" y="5984666"/>
                  </a:lnTo>
                  <a:lnTo>
                    <a:pt x="1331941" y="5984666"/>
                  </a:lnTo>
                  <a:lnTo>
                    <a:pt x="1331093" y="5988846"/>
                  </a:lnTo>
                  <a:cubicBezTo>
                    <a:pt x="1321294" y="6011877"/>
                    <a:pt x="1298405" y="6027899"/>
                    <a:pt x="1272084" y="6027899"/>
                  </a:cubicBezTo>
                  <a:cubicBezTo>
                    <a:pt x="1236480" y="6027899"/>
                    <a:pt x="1207996" y="5998907"/>
                    <a:pt x="1207996" y="5963812"/>
                  </a:cubicBezTo>
                  <a:cubicBezTo>
                    <a:pt x="1207996" y="5928208"/>
                    <a:pt x="1236989" y="5899725"/>
                    <a:pt x="1272084" y="5899725"/>
                  </a:cubicBezTo>
                  <a:cubicBezTo>
                    <a:pt x="1298405" y="5899725"/>
                    <a:pt x="1321007" y="5915746"/>
                    <a:pt x="1330879" y="5938777"/>
                  </a:cubicBezTo>
                  <a:lnTo>
                    <a:pt x="1331655" y="5942450"/>
                  </a:lnTo>
                  <a:lnTo>
                    <a:pt x="2604185" y="5942450"/>
                  </a:lnTo>
                  <a:lnTo>
                    <a:pt x="2899699" y="6237454"/>
                  </a:lnTo>
                  <a:lnTo>
                    <a:pt x="3813829" y="6237454"/>
                  </a:lnTo>
                  <a:lnTo>
                    <a:pt x="3891526" y="6237454"/>
                  </a:lnTo>
                  <a:lnTo>
                    <a:pt x="4805656" y="6237454"/>
                  </a:lnTo>
                  <a:lnTo>
                    <a:pt x="5101170" y="5942450"/>
                  </a:lnTo>
                  <a:lnTo>
                    <a:pt x="6373700" y="5942450"/>
                  </a:lnTo>
                  <a:lnTo>
                    <a:pt x="6374476" y="5938777"/>
                  </a:lnTo>
                  <a:cubicBezTo>
                    <a:pt x="6384348" y="5915746"/>
                    <a:pt x="6406950" y="5899725"/>
                    <a:pt x="6433271" y="5899725"/>
                  </a:cubicBezTo>
                  <a:cubicBezTo>
                    <a:pt x="6468366" y="5899725"/>
                    <a:pt x="6497359" y="5928208"/>
                    <a:pt x="6497359" y="5963812"/>
                  </a:cubicBezTo>
                  <a:cubicBezTo>
                    <a:pt x="6497359" y="5998907"/>
                    <a:pt x="6468875" y="6027899"/>
                    <a:pt x="6433271" y="6027899"/>
                  </a:cubicBezTo>
                  <a:cubicBezTo>
                    <a:pt x="6406950" y="6027899"/>
                    <a:pt x="6384061" y="6011877"/>
                    <a:pt x="6374262" y="5988846"/>
                  </a:cubicBezTo>
                  <a:lnTo>
                    <a:pt x="6373414" y="5984666"/>
                  </a:lnTo>
                  <a:lnTo>
                    <a:pt x="5118463" y="5984666"/>
                  </a:lnTo>
                  <a:close/>
                  <a:moveTo>
                    <a:pt x="4931798" y="6473457"/>
                  </a:moveTo>
                  <a:lnTo>
                    <a:pt x="3891526" y="6473457"/>
                  </a:lnTo>
                  <a:lnTo>
                    <a:pt x="3813829" y="6473457"/>
                  </a:lnTo>
                  <a:lnTo>
                    <a:pt x="2773557" y="6473457"/>
                  </a:lnTo>
                  <a:lnTo>
                    <a:pt x="2594844" y="6295150"/>
                  </a:lnTo>
                  <a:lnTo>
                    <a:pt x="2591676" y="6297250"/>
                  </a:lnTo>
                  <a:cubicBezTo>
                    <a:pt x="2568549" y="6306596"/>
                    <a:pt x="2540988" y="6301923"/>
                    <a:pt x="2522297" y="6283230"/>
                  </a:cubicBezTo>
                  <a:cubicBezTo>
                    <a:pt x="2497373" y="6258307"/>
                    <a:pt x="2497373" y="6217618"/>
                    <a:pt x="2522297" y="6192694"/>
                  </a:cubicBezTo>
                  <a:cubicBezTo>
                    <a:pt x="2547218" y="6167772"/>
                    <a:pt x="2587909" y="6167772"/>
                    <a:pt x="2612831" y="6192694"/>
                  </a:cubicBezTo>
                  <a:cubicBezTo>
                    <a:pt x="2625293" y="6205156"/>
                    <a:pt x="2631524" y="6221432"/>
                    <a:pt x="2631524" y="6237772"/>
                  </a:cubicBezTo>
                  <a:lnTo>
                    <a:pt x="2621724" y="6261605"/>
                  </a:lnTo>
                  <a:lnTo>
                    <a:pt x="2790851" y="6430732"/>
                  </a:lnTo>
                  <a:lnTo>
                    <a:pt x="3813829" y="6430732"/>
                  </a:lnTo>
                  <a:lnTo>
                    <a:pt x="3891526" y="6430732"/>
                  </a:lnTo>
                  <a:lnTo>
                    <a:pt x="4914504" y="6430732"/>
                  </a:lnTo>
                  <a:lnTo>
                    <a:pt x="5083631" y="6261605"/>
                  </a:lnTo>
                  <a:lnTo>
                    <a:pt x="5073831" y="6237772"/>
                  </a:lnTo>
                  <a:cubicBezTo>
                    <a:pt x="5073831" y="6221432"/>
                    <a:pt x="5080062" y="6205156"/>
                    <a:pt x="5092524" y="6192694"/>
                  </a:cubicBezTo>
                  <a:cubicBezTo>
                    <a:pt x="5117446" y="6167772"/>
                    <a:pt x="5158137" y="6167772"/>
                    <a:pt x="5183058" y="6192694"/>
                  </a:cubicBezTo>
                  <a:cubicBezTo>
                    <a:pt x="5207982" y="6217618"/>
                    <a:pt x="5207982" y="6258307"/>
                    <a:pt x="5183058" y="6283230"/>
                  </a:cubicBezTo>
                  <a:cubicBezTo>
                    <a:pt x="5164367" y="6301923"/>
                    <a:pt x="5136806" y="6306596"/>
                    <a:pt x="5113679" y="6297250"/>
                  </a:cubicBezTo>
                  <a:lnTo>
                    <a:pt x="5110511" y="6295150"/>
                  </a:lnTo>
                  <a:close/>
                  <a:moveTo>
                    <a:pt x="817369" y="6517072"/>
                  </a:moveTo>
                  <a:cubicBezTo>
                    <a:pt x="800966" y="6517072"/>
                    <a:pt x="784562" y="6510842"/>
                    <a:pt x="772100" y="6498380"/>
                  </a:cubicBezTo>
                  <a:cubicBezTo>
                    <a:pt x="747179" y="6473457"/>
                    <a:pt x="747179" y="6432767"/>
                    <a:pt x="772100" y="6407844"/>
                  </a:cubicBezTo>
                  <a:cubicBezTo>
                    <a:pt x="790793" y="6388771"/>
                    <a:pt x="818355" y="6384002"/>
                    <a:pt x="841482" y="6393539"/>
                  </a:cubicBezTo>
                  <a:lnTo>
                    <a:pt x="844431" y="6395533"/>
                  </a:lnTo>
                  <a:lnTo>
                    <a:pt x="1134753" y="6105210"/>
                  </a:lnTo>
                  <a:lnTo>
                    <a:pt x="2170325" y="6105210"/>
                  </a:lnTo>
                  <a:lnTo>
                    <a:pt x="2461261" y="6396656"/>
                  </a:lnTo>
                  <a:lnTo>
                    <a:pt x="2431252" y="6426665"/>
                  </a:lnTo>
                  <a:lnTo>
                    <a:pt x="2152523" y="6147936"/>
                  </a:lnTo>
                  <a:lnTo>
                    <a:pt x="1152556" y="6147936"/>
                  </a:lnTo>
                  <a:lnTo>
                    <a:pt x="871278" y="6428770"/>
                  </a:lnTo>
                  <a:lnTo>
                    <a:pt x="881329" y="6453112"/>
                  </a:lnTo>
                  <a:cubicBezTo>
                    <a:pt x="881329" y="6469515"/>
                    <a:pt x="875099" y="6485919"/>
                    <a:pt x="862638" y="6498380"/>
                  </a:cubicBezTo>
                  <a:cubicBezTo>
                    <a:pt x="850177" y="6510842"/>
                    <a:pt x="833773" y="6517072"/>
                    <a:pt x="817369" y="6517072"/>
                  </a:cubicBezTo>
                  <a:close/>
                  <a:moveTo>
                    <a:pt x="6887986" y="6517072"/>
                  </a:moveTo>
                  <a:cubicBezTo>
                    <a:pt x="6871582" y="6517072"/>
                    <a:pt x="6855178" y="6510842"/>
                    <a:pt x="6842717" y="6498380"/>
                  </a:cubicBezTo>
                  <a:cubicBezTo>
                    <a:pt x="6830256" y="6485919"/>
                    <a:pt x="6824026" y="6469515"/>
                    <a:pt x="6824026" y="6453112"/>
                  </a:cubicBezTo>
                  <a:lnTo>
                    <a:pt x="6834077" y="6428770"/>
                  </a:lnTo>
                  <a:lnTo>
                    <a:pt x="6552799" y="6147936"/>
                  </a:lnTo>
                  <a:lnTo>
                    <a:pt x="5552832" y="6147936"/>
                  </a:lnTo>
                  <a:lnTo>
                    <a:pt x="5274103" y="6426665"/>
                  </a:lnTo>
                  <a:lnTo>
                    <a:pt x="5244094" y="6396656"/>
                  </a:lnTo>
                  <a:lnTo>
                    <a:pt x="5535030" y="6105210"/>
                  </a:lnTo>
                  <a:lnTo>
                    <a:pt x="6570602" y="6105210"/>
                  </a:lnTo>
                  <a:lnTo>
                    <a:pt x="6860924" y="6395533"/>
                  </a:lnTo>
                  <a:lnTo>
                    <a:pt x="6863873" y="6393539"/>
                  </a:lnTo>
                  <a:cubicBezTo>
                    <a:pt x="6887000" y="6384002"/>
                    <a:pt x="6914562" y="6388771"/>
                    <a:pt x="6933255" y="6407844"/>
                  </a:cubicBezTo>
                  <a:cubicBezTo>
                    <a:pt x="6958176" y="6432767"/>
                    <a:pt x="6958176" y="6473457"/>
                    <a:pt x="6933255" y="6498380"/>
                  </a:cubicBezTo>
                  <a:cubicBezTo>
                    <a:pt x="6920793" y="6510842"/>
                    <a:pt x="6904389" y="6517072"/>
                    <a:pt x="6887986" y="6517072"/>
                  </a:cubicBezTo>
                  <a:close/>
                  <a:moveTo>
                    <a:pt x="7206897" y="6794402"/>
                  </a:moveTo>
                  <a:cubicBezTo>
                    <a:pt x="7189349" y="6794402"/>
                    <a:pt x="7173327" y="6787281"/>
                    <a:pt x="7161692" y="6775710"/>
                  </a:cubicBezTo>
                  <a:lnTo>
                    <a:pt x="7151696" y="6751678"/>
                  </a:lnTo>
                  <a:lnTo>
                    <a:pt x="6647914" y="6751678"/>
                  </a:lnTo>
                  <a:lnTo>
                    <a:pt x="6271527" y="6374784"/>
                  </a:lnTo>
                  <a:lnTo>
                    <a:pt x="5617430" y="6374784"/>
                  </a:lnTo>
                  <a:lnTo>
                    <a:pt x="5298519" y="6693695"/>
                  </a:lnTo>
                  <a:lnTo>
                    <a:pt x="3891526" y="6693695"/>
                  </a:lnTo>
                  <a:lnTo>
                    <a:pt x="3813829" y="6693695"/>
                  </a:lnTo>
                  <a:lnTo>
                    <a:pt x="2406836" y="6693695"/>
                  </a:lnTo>
                  <a:lnTo>
                    <a:pt x="2087925" y="6374784"/>
                  </a:lnTo>
                  <a:lnTo>
                    <a:pt x="1433828" y="6374784"/>
                  </a:lnTo>
                  <a:lnTo>
                    <a:pt x="1057441" y="6751678"/>
                  </a:lnTo>
                  <a:lnTo>
                    <a:pt x="553659" y="6751678"/>
                  </a:lnTo>
                  <a:lnTo>
                    <a:pt x="543663" y="6775710"/>
                  </a:lnTo>
                  <a:cubicBezTo>
                    <a:pt x="532028" y="6787281"/>
                    <a:pt x="516006" y="6794402"/>
                    <a:pt x="498458" y="6794402"/>
                  </a:cubicBezTo>
                  <a:cubicBezTo>
                    <a:pt x="462854" y="6794402"/>
                    <a:pt x="434371" y="6765410"/>
                    <a:pt x="434371" y="6730315"/>
                  </a:cubicBezTo>
                  <a:cubicBezTo>
                    <a:pt x="434371" y="6694711"/>
                    <a:pt x="463363" y="6666228"/>
                    <a:pt x="498458" y="6666228"/>
                  </a:cubicBezTo>
                  <a:cubicBezTo>
                    <a:pt x="516006" y="6666228"/>
                    <a:pt x="532028" y="6673476"/>
                    <a:pt x="543663" y="6685111"/>
                  </a:cubicBezTo>
                  <a:lnTo>
                    <a:pt x="553622" y="6708953"/>
                  </a:lnTo>
                  <a:lnTo>
                    <a:pt x="1039640" y="6708953"/>
                  </a:lnTo>
                  <a:lnTo>
                    <a:pt x="1416533" y="6332568"/>
                  </a:lnTo>
                  <a:lnTo>
                    <a:pt x="2105727" y="6332568"/>
                  </a:lnTo>
                  <a:lnTo>
                    <a:pt x="2424638" y="6651478"/>
                  </a:lnTo>
                  <a:lnTo>
                    <a:pt x="3813829" y="6651478"/>
                  </a:lnTo>
                  <a:lnTo>
                    <a:pt x="3891526" y="6651478"/>
                  </a:lnTo>
                  <a:lnTo>
                    <a:pt x="5280717" y="6651478"/>
                  </a:lnTo>
                  <a:lnTo>
                    <a:pt x="5599628" y="6332568"/>
                  </a:lnTo>
                  <a:lnTo>
                    <a:pt x="6288822" y="6332568"/>
                  </a:lnTo>
                  <a:lnTo>
                    <a:pt x="6665715" y="6708953"/>
                  </a:lnTo>
                  <a:lnTo>
                    <a:pt x="7151733" y="6708953"/>
                  </a:lnTo>
                  <a:lnTo>
                    <a:pt x="7161692" y="6685111"/>
                  </a:lnTo>
                  <a:cubicBezTo>
                    <a:pt x="7173327" y="6673476"/>
                    <a:pt x="7189349" y="6666228"/>
                    <a:pt x="7206897" y="6666228"/>
                  </a:cubicBezTo>
                  <a:cubicBezTo>
                    <a:pt x="7241992" y="6666228"/>
                    <a:pt x="7270984" y="6694711"/>
                    <a:pt x="7270984" y="6730315"/>
                  </a:cubicBezTo>
                  <a:cubicBezTo>
                    <a:pt x="7270984" y="6765410"/>
                    <a:pt x="7242501" y="6794402"/>
                    <a:pt x="7206897" y="6794402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35341F0-3BD8-00BB-F403-D32E19124B3C}"/>
              </a:ext>
            </a:extLst>
          </p:cNvPr>
          <p:cNvGrpSpPr/>
          <p:nvPr/>
        </p:nvGrpSpPr>
        <p:grpSpPr>
          <a:xfrm>
            <a:off x="4529956" y="385445"/>
            <a:ext cx="4004409" cy="6287240"/>
            <a:chOff x="4529956" y="385445"/>
            <a:chExt cx="4004409" cy="628724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9219D9D-2464-589C-CE9B-2D8AD3A5ED4B}"/>
                </a:ext>
              </a:extLst>
            </p:cNvPr>
            <p:cNvSpPr/>
            <p:nvPr/>
          </p:nvSpPr>
          <p:spPr>
            <a:xfrm rot="20774788" flipH="1">
              <a:off x="4878472" y="385445"/>
              <a:ext cx="3601850" cy="1939822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rgbClr val="B628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E936576-9E01-AE81-AEF6-AA39ACAE4310}"/>
                </a:ext>
              </a:extLst>
            </p:cNvPr>
            <p:cNvSpPr/>
            <p:nvPr/>
          </p:nvSpPr>
          <p:spPr>
            <a:xfrm rot="20774788" flipH="1">
              <a:off x="4529956" y="2537887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4987D06-7EB9-A50D-289F-F7187A8D7829}"/>
                </a:ext>
              </a:extLst>
            </p:cNvPr>
            <p:cNvGrpSpPr/>
            <p:nvPr/>
          </p:nvGrpSpPr>
          <p:grpSpPr>
            <a:xfrm>
              <a:off x="6214222" y="5455094"/>
              <a:ext cx="2320143" cy="1217591"/>
              <a:chOff x="2777808" y="471607"/>
              <a:chExt cx="2320143" cy="1217591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8F4E132-3445-C2E6-888D-A3AC1903EF48}"/>
                  </a:ext>
                </a:extLst>
              </p:cNvPr>
              <p:cNvSpPr/>
              <p:nvPr/>
            </p:nvSpPr>
            <p:spPr>
              <a:xfrm rot="20774788" flipH="1">
                <a:off x="3515659" y="471607"/>
                <a:ext cx="1582292" cy="852164"/>
              </a:xfrm>
              <a:custGeom>
                <a:avLst/>
                <a:gdLst>
                  <a:gd name="connsiteX0" fmla="*/ 0 w 3601850"/>
                  <a:gd name="connsiteY0" fmla="*/ 0 h 1939822"/>
                  <a:gd name="connsiteX1" fmla="*/ 68373 w 3601850"/>
                  <a:gd name="connsiteY1" fmla="*/ 279341 h 1939822"/>
                  <a:gd name="connsiteX2" fmla="*/ 3601850 w 3601850"/>
                  <a:gd name="connsiteY2" fmla="*/ 1939822 h 193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01850" h="1939822">
                    <a:moveTo>
                      <a:pt x="0" y="0"/>
                    </a:moveTo>
                    <a:lnTo>
                      <a:pt x="68373" y="279341"/>
                    </a:lnTo>
                    <a:lnTo>
                      <a:pt x="3601850" y="193982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F780A78D-2708-6000-FDCD-5F9AFBF8B650}"/>
                  </a:ext>
                </a:extLst>
              </p:cNvPr>
              <p:cNvSpPr/>
              <p:nvPr/>
            </p:nvSpPr>
            <p:spPr>
              <a:xfrm rot="20774788" flipH="1">
                <a:off x="2777808" y="837034"/>
                <a:ext cx="1582292" cy="852164"/>
              </a:xfrm>
              <a:custGeom>
                <a:avLst/>
                <a:gdLst>
                  <a:gd name="connsiteX0" fmla="*/ 0 w 3601850"/>
                  <a:gd name="connsiteY0" fmla="*/ 0 h 1939822"/>
                  <a:gd name="connsiteX1" fmla="*/ 68373 w 3601850"/>
                  <a:gd name="connsiteY1" fmla="*/ 279341 h 1939822"/>
                  <a:gd name="connsiteX2" fmla="*/ 3601850 w 3601850"/>
                  <a:gd name="connsiteY2" fmla="*/ 1939822 h 193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01850" h="1939822">
                    <a:moveTo>
                      <a:pt x="0" y="0"/>
                    </a:moveTo>
                    <a:lnTo>
                      <a:pt x="68373" y="279341"/>
                    </a:lnTo>
                    <a:lnTo>
                      <a:pt x="3601850" y="193982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07302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27CAFF8-4D65-DC09-770C-FB4279FF290A}"/>
              </a:ext>
            </a:extLst>
          </p:cNvPr>
          <p:cNvGrpSpPr/>
          <p:nvPr/>
        </p:nvGrpSpPr>
        <p:grpSpPr>
          <a:xfrm>
            <a:off x="6092166" y="0"/>
            <a:ext cx="6099835" cy="6858000"/>
            <a:chOff x="6092166" y="0"/>
            <a:chExt cx="6099835" cy="6858000"/>
          </a:xfrm>
        </p:grpSpPr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AAFE266E-D17B-4BF1-B9FF-A551851EEDA5}"/>
                </a:ext>
              </a:extLst>
            </p:cNvPr>
            <p:cNvSpPr/>
            <p:nvPr/>
          </p:nvSpPr>
          <p:spPr>
            <a:xfrm flipV="1">
              <a:off x="6092166" y="0"/>
              <a:ext cx="6096000" cy="68580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A536CF34-92EE-4D82-1E0B-37F179274D45}"/>
                </a:ext>
              </a:extLst>
            </p:cNvPr>
            <p:cNvSpPr/>
            <p:nvPr/>
          </p:nvSpPr>
          <p:spPr>
            <a:xfrm flipH="1">
              <a:off x="6096001" y="0"/>
              <a:ext cx="6096000" cy="68580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58DDCC1-D8C4-5305-0864-201130BA6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817" y="210454"/>
            <a:ext cx="5130197" cy="1265688"/>
          </a:xfrm>
        </p:spPr>
        <p:txBody>
          <a:bodyPr>
            <a:normAutofit/>
          </a:bodyPr>
          <a:lstStyle/>
          <a:p>
            <a:r>
              <a:rPr lang="en-US" dirty="0">
                <a:latin typeface="Britannic Bold" panose="020B0903060703020204" pitchFamily="34" charset="0"/>
              </a:rPr>
              <a:t>Introduction to AI and Its Evolution</a:t>
            </a:r>
            <a:endParaRPr lang="en-CA" dirty="0">
              <a:latin typeface="Britannic Bold" panose="020B0903060703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84AC00-454F-4ACB-44D4-2DD938402D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B5855B-8714-F865-0859-769F8120E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35FC835-C54D-56A6-20CA-D039DA092B8D}"/>
              </a:ext>
            </a:extLst>
          </p:cNvPr>
          <p:cNvGrpSpPr/>
          <p:nvPr/>
        </p:nvGrpSpPr>
        <p:grpSpPr>
          <a:xfrm>
            <a:off x="316155" y="1851274"/>
            <a:ext cx="5919853" cy="4685670"/>
            <a:chOff x="384374" y="1138369"/>
            <a:chExt cx="5919853" cy="468567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740E335-5EC1-5237-F672-9695F4A3D439}"/>
                </a:ext>
              </a:extLst>
            </p:cNvPr>
            <p:cNvGrpSpPr/>
            <p:nvPr/>
          </p:nvGrpSpPr>
          <p:grpSpPr>
            <a:xfrm>
              <a:off x="384374" y="1138369"/>
              <a:ext cx="5919853" cy="1276039"/>
              <a:chOff x="6068442" y="1771796"/>
              <a:chExt cx="5919853" cy="1276039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74C70A45-4025-34BC-FC8C-8DF67706EE12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E1567304-4C8B-D403-315A-42F9F89C9675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34" name="Oval 33">
                    <a:extLst>
                      <a:ext uri="{FF2B5EF4-FFF2-40B4-BE49-F238E27FC236}">
                        <a16:creationId xmlns:a16="http://schemas.microsoft.com/office/drawing/2014/main" id="{CC740629-82D3-2168-E944-33A3C327AA37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127E5F17-B81C-8226-6ABF-CFB925D9D9A4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233CEF65-9FAE-525D-5354-8D521D3BB5DB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F03DF26-77B9-582E-00EC-4D2130E3764A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EDEF7DE-5619-6268-FF1D-49EC4610E1ED}"/>
                </a:ext>
              </a:extLst>
            </p:cNvPr>
            <p:cNvGrpSpPr/>
            <p:nvPr/>
          </p:nvGrpSpPr>
          <p:grpSpPr>
            <a:xfrm>
              <a:off x="384374" y="2843184"/>
              <a:ext cx="5919853" cy="1276039"/>
              <a:chOff x="6068442" y="1771796"/>
              <a:chExt cx="5919853" cy="1276039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2AFEAFA5-6435-4202-7FE4-8ACCED2BE047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F0559872-2093-36B0-3A2E-C1C04676D58A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6" name="Oval 25">
                    <a:extLst>
                      <a:ext uri="{FF2B5EF4-FFF2-40B4-BE49-F238E27FC236}">
                        <a16:creationId xmlns:a16="http://schemas.microsoft.com/office/drawing/2014/main" id="{6322B861-1D0B-C34F-F938-1471A808EDC7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C0F6DEE3-C9BB-E773-34E9-899FB5C7B469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AAE45B0-A678-C18E-5218-EDBDC7A31242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2F3B4B8-A2E5-4347-1FE5-F7282644BFBF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CA89E0E-C9ED-1CF9-3740-C7E74DC74EAB}"/>
                </a:ext>
              </a:extLst>
            </p:cNvPr>
            <p:cNvGrpSpPr/>
            <p:nvPr/>
          </p:nvGrpSpPr>
          <p:grpSpPr>
            <a:xfrm>
              <a:off x="384374" y="4548000"/>
              <a:ext cx="5919853" cy="1276039"/>
              <a:chOff x="6068442" y="1771796"/>
              <a:chExt cx="5919853" cy="1276039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D9FEC8F-D899-9421-8289-D45F570930F2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CC6AC5A6-ACAA-802E-848B-3DE03791D485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18" name="Oval 17">
                    <a:extLst>
                      <a:ext uri="{FF2B5EF4-FFF2-40B4-BE49-F238E27FC236}">
                        <a16:creationId xmlns:a16="http://schemas.microsoft.com/office/drawing/2014/main" id="{22FF8777-2F81-8F92-DE7E-7B4FE9FDFC79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0AF9782A-901C-3E1C-9C4B-6DCB3D924D3B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6ABAD524-7A32-234E-CDCA-8E5A68F09ECD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C4BAC1E-F75F-659D-B480-EAD17FA94EEA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C07FD992-7846-0516-3F8F-B798583B7A6E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accent3"/>
                </a:solidFill>
              </a:rPr>
              <a:t>ARTIFICIAL INTELLIGENCE</a:t>
            </a:r>
            <a:endParaRPr lang="en-CA" sz="1100" b="1" dirty="0">
              <a:solidFill>
                <a:schemeClr val="accent3"/>
              </a:solidFill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069A36BA-9987-8BD4-8447-05A793C673B7}"/>
              </a:ext>
            </a:extLst>
          </p:cNvPr>
          <p:cNvSpPr/>
          <p:nvPr/>
        </p:nvSpPr>
        <p:spPr>
          <a:xfrm>
            <a:off x="6869104" y="548113"/>
            <a:ext cx="4240032" cy="4240030"/>
          </a:xfrm>
          <a:prstGeom prst="ellipse">
            <a:avLst/>
          </a:prstGeom>
          <a:solidFill>
            <a:srgbClr val="E3CB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8" name="Picture Placeholder 37" descr="A person with headphones and microphone&#10;&#10;Description automatically generated">
            <a:extLst>
              <a:ext uri="{FF2B5EF4-FFF2-40B4-BE49-F238E27FC236}">
                <a16:creationId xmlns:a16="http://schemas.microsoft.com/office/drawing/2014/main" id="{9460DA3B-1F67-9EB4-8DF0-258013DB11F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9134" y="839898"/>
            <a:ext cx="5242064" cy="5249298"/>
          </a:xfr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033D3986-FE97-9982-2F4B-90E22F31DE11}"/>
              </a:ext>
            </a:extLst>
          </p:cNvPr>
          <p:cNvGrpSpPr/>
          <p:nvPr/>
        </p:nvGrpSpPr>
        <p:grpSpPr>
          <a:xfrm>
            <a:off x="5704870" y="449925"/>
            <a:ext cx="6227390" cy="5613926"/>
            <a:chOff x="5704870" y="449925"/>
            <a:chExt cx="6227390" cy="5613926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74EE029-6C10-44B7-720D-ACB58377936B}"/>
                </a:ext>
              </a:extLst>
            </p:cNvPr>
            <p:cNvSpPr/>
            <p:nvPr/>
          </p:nvSpPr>
          <p:spPr>
            <a:xfrm rot="20774788" flipH="1">
              <a:off x="5704870" y="449925"/>
              <a:ext cx="3601850" cy="1939822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rgbClr val="B628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18553B7-1A0D-43D6-64C9-0CE98D5C2BF0}"/>
                </a:ext>
              </a:extLst>
            </p:cNvPr>
            <p:cNvSpPr/>
            <p:nvPr/>
          </p:nvSpPr>
          <p:spPr>
            <a:xfrm rot="20774788" flipH="1">
              <a:off x="6714649" y="1614331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BBB577BA-C9E3-2A87-5B50-22CA6A53E8FB}"/>
                </a:ext>
              </a:extLst>
            </p:cNvPr>
            <p:cNvGrpSpPr/>
            <p:nvPr/>
          </p:nvGrpSpPr>
          <p:grpSpPr>
            <a:xfrm>
              <a:off x="10079577" y="4039672"/>
              <a:ext cx="1852683" cy="2024179"/>
              <a:chOff x="4113621" y="-802264"/>
              <a:chExt cx="1852683" cy="2024179"/>
            </a:xfrm>
          </p:grpSpPr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34F0572D-FE2C-148F-E5B2-5052C745C2A9}"/>
                  </a:ext>
                </a:extLst>
              </p:cNvPr>
              <p:cNvSpPr/>
              <p:nvPr/>
            </p:nvSpPr>
            <p:spPr>
              <a:xfrm rot="20774788" flipH="1">
                <a:off x="4113621" y="369751"/>
                <a:ext cx="1582292" cy="852164"/>
              </a:xfrm>
              <a:custGeom>
                <a:avLst/>
                <a:gdLst>
                  <a:gd name="connsiteX0" fmla="*/ 0 w 3601850"/>
                  <a:gd name="connsiteY0" fmla="*/ 0 h 1939822"/>
                  <a:gd name="connsiteX1" fmla="*/ 68373 w 3601850"/>
                  <a:gd name="connsiteY1" fmla="*/ 279341 h 1939822"/>
                  <a:gd name="connsiteX2" fmla="*/ 3601850 w 3601850"/>
                  <a:gd name="connsiteY2" fmla="*/ 1939822 h 193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01850" h="1939822">
                    <a:moveTo>
                      <a:pt x="0" y="0"/>
                    </a:moveTo>
                    <a:lnTo>
                      <a:pt x="68373" y="279341"/>
                    </a:lnTo>
                    <a:lnTo>
                      <a:pt x="3601850" y="193982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1FFA1B17-E7D4-D9EB-6E21-7F6E21385299}"/>
                  </a:ext>
                </a:extLst>
              </p:cNvPr>
              <p:cNvSpPr/>
              <p:nvPr/>
            </p:nvSpPr>
            <p:spPr>
              <a:xfrm rot="20774788" flipH="1">
                <a:off x="4384012" y="-802264"/>
                <a:ext cx="1582292" cy="852164"/>
              </a:xfrm>
              <a:custGeom>
                <a:avLst/>
                <a:gdLst>
                  <a:gd name="connsiteX0" fmla="*/ 0 w 3601850"/>
                  <a:gd name="connsiteY0" fmla="*/ 0 h 1939822"/>
                  <a:gd name="connsiteX1" fmla="*/ 68373 w 3601850"/>
                  <a:gd name="connsiteY1" fmla="*/ 279341 h 1939822"/>
                  <a:gd name="connsiteX2" fmla="*/ 3601850 w 3601850"/>
                  <a:gd name="connsiteY2" fmla="*/ 1939822 h 193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01850" h="1939822">
                    <a:moveTo>
                      <a:pt x="0" y="0"/>
                    </a:moveTo>
                    <a:lnTo>
                      <a:pt x="68373" y="279341"/>
                    </a:lnTo>
                    <a:lnTo>
                      <a:pt x="3601850" y="193982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51229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7DE94-22C1-72AA-5149-75EDC01C0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Britannic Bold" panose="020B0903060703020204" pitchFamily="34" charset="0"/>
              </a:rPr>
              <a:t>AI vs. Human Intelligence: Complement or Competition?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78B9BE-25E1-4901-B6AD-D4FF4BF121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49092C-0DD4-DAB5-7C39-35871E50F9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47DA203-A5DB-8996-6E16-E846C7FB656D}"/>
              </a:ext>
            </a:extLst>
          </p:cNvPr>
          <p:cNvGrpSpPr/>
          <p:nvPr/>
        </p:nvGrpSpPr>
        <p:grpSpPr>
          <a:xfrm>
            <a:off x="276492" y="1378512"/>
            <a:ext cx="5919853" cy="4685670"/>
            <a:chOff x="384374" y="1138369"/>
            <a:chExt cx="5919853" cy="468567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6D2B084-5724-325A-BABA-F914ED3513E2}"/>
                </a:ext>
              </a:extLst>
            </p:cNvPr>
            <p:cNvGrpSpPr/>
            <p:nvPr/>
          </p:nvGrpSpPr>
          <p:grpSpPr>
            <a:xfrm>
              <a:off x="384374" y="1138369"/>
              <a:ext cx="5919853" cy="1276039"/>
              <a:chOff x="6068442" y="1771796"/>
              <a:chExt cx="5919853" cy="1276039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A0ED2D9D-1155-CC53-FFE7-DFC4A0E4580E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EC3A22FD-82F7-0D47-8BD0-200EA11D01E2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5" name="Oval 24">
                    <a:extLst>
                      <a:ext uri="{FF2B5EF4-FFF2-40B4-BE49-F238E27FC236}">
                        <a16:creationId xmlns:a16="http://schemas.microsoft.com/office/drawing/2014/main" id="{AC5014B3-45A3-C9F4-2F93-2A309F5C159C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80EB62F0-590E-0CCA-888F-815239B13A7A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9B3234CB-A538-081A-3BFB-49B880A69256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32B5562-BE0D-03C5-8D7B-D9A69F5BE67A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6A25F98-99E2-B77D-C4B0-20E5DFBD15C1}"/>
                </a:ext>
              </a:extLst>
            </p:cNvPr>
            <p:cNvGrpSpPr/>
            <p:nvPr/>
          </p:nvGrpSpPr>
          <p:grpSpPr>
            <a:xfrm>
              <a:off x="384374" y="2843184"/>
              <a:ext cx="5919853" cy="1276039"/>
              <a:chOff x="6068442" y="1771796"/>
              <a:chExt cx="5919853" cy="1276039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AA98E24E-3D62-AF00-1EED-932C73A28364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DD854D7C-F80C-679F-65C9-0020D26FAFB4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19" name="Oval 18">
                    <a:extLst>
                      <a:ext uri="{FF2B5EF4-FFF2-40B4-BE49-F238E27FC236}">
                        <a16:creationId xmlns:a16="http://schemas.microsoft.com/office/drawing/2014/main" id="{705466BA-6B1D-054F-20BF-835FCD364A7A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D856A94D-AD6F-35D8-1DDA-5DAE79E5B173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86F9F135-F09E-ACE2-67BC-1772438D6FE2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1204943-33A8-BD6D-5346-47A5B2F7C425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8657F7D-A2B5-D89C-4CA6-A5C20DFDD096}"/>
                </a:ext>
              </a:extLst>
            </p:cNvPr>
            <p:cNvGrpSpPr/>
            <p:nvPr/>
          </p:nvGrpSpPr>
          <p:grpSpPr>
            <a:xfrm>
              <a:off x="384374" y="4548000"/>
              <a:ext cx="5919853" cy="1276039"/>
              <a:chOff x="6068442" y="1771796"/>
              <a:chExt cx="5919853" cy="1276039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7047044A-A575-A691-5B97-0214FA041598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46BF0A3B-6B03-FBAD-03EC-FC594B8712B5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13" name="Oval 12">
                    <a:extLst>
                      <a:ext uri="{FF2B5EF4-FFF2-40B4-BE49-F238E27FC236}">
                        <a16:creationId xmlns:a16="http://schemas.microsoft.com/office/drawing/2014/main" id="{0AA57231-FC91-A905-114E-1309F2655A0D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88391BE0-0059-5D5D-BF6E-81C7EC2E6377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0502185F-0300-C95B-A036-9C14C9B52927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B383527-D489-77EE-4042-184D9604F709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85432EC-A752-D8F5-559D-4BA8E5B90092}"/>
              </a:ext>
            </a:extLst>
          </p:cNvPr>
          <p:cNvGrpSpPr/>
          <p:nvPr/>
        </p:nvGrpSpPr>
        <p:grpSpPr>
          <a:xfrm>
            <a:off x="5995655" y="1378512"/>
            <a:ext cx="5919853" cy="4685670"/>
            <a:chOff x="384374" y="1138369"/>
            <a:chExt cx="5919853" cy="4685670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4BE67A8F-D0E8-EF26-3CCC-EDC8FC95F6EB}"/>
                </a:ext>
              </a:extLst>
            </p:cNvPr>
            <p:cNvGrpSpPr/>
            <p:nvPr/>
          </p:nvGrpSpPr>
          <p:grpSpPr>
            <a:xfrm>
              <a:off x="384374" y="1138369"/>
              <a:ext cx="5919853" cy="1276039"/>
              <a:chOff x="6068442" y="1771796"/>
              <a:chExt cx="5919853" cy="1276039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8B98B9AF-EB78-8F32-6221-83014250C34D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03C4C411-3A38-D23D-069C-66378CF03111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47" name="Oval 46">
                    <a:extLst>
                      <a:ext uri="{FF2B5EF4-FFF2-40B4-BE49-F238E27FC236}">
                        <a16:creationId xmlns:a16="http://schemas.microsoft.com/office/drawing/2014/main" id="{039C239F-7316-4C01-1AFF-9560AB206A15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4BB3E623-5517-3082-9733-106BE1EEAB67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1B1D5BD5-B067-0A27-0BCC-5587CE0FEE84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9626E4A-8862-B4B4-8882-14A11C84EB95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DED59990-5492-9D64-0548-E68A759CA418}"/>
                </a:ext>
              </a:extLst>
            </p:cNvPr>
            <p:cNvGrpSpPr/>
            <p:nvPr/>
          </p:nvGrpSpPr>
          <p:grpSpPr>
            <a:xfrm>
              <a:off x="384374" y="2843184"/>
              <a:ext cx="5919853" cy="1276039"/>
              <a:chOff x="6068442" y="1771796"/>
              <a:chExt cx="5919853" cy="1276039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D7A93569-1F2D-82EF-B4FE-5C00EF402551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FB220CC4-D181-5890-2990-434D40E74809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41" name="Oval 40">
                    <a:extLst>
                      <a:ext uri="{FF2B5EF4-FFF2-40B4-BE49-F238E27FC236}">
                        <a16:creationId xmlns:a16="http://schemas.microsoft.com/office/drawing/2014/main" id="{6F4EFEB1-4305-2A9B-E7BF-75E813123860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ED1E4527-9E08-F73E-963F-39BAD792B767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F06FC51D-5950-DDDB-2F0C-476FE91C2146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C6D0434-AD0C-7F8F-05D4-28ED5079E313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0501AE9-C15F-5355-7095-EC9380EC27DB}"/>
                </a:ext>
              </a:extLst>
            </p:cNvPr>
            <p:cNvGrpSpPr/>
            <p:nvPr/>
          </p:nvGrpSpPr>
          <p:grpSpPr>
            <a:xfrm>
              <a:off x="384374" y="4548000"/>
              <a:ext cx="5919853" cy="1276039"/>
              <a:chOff x="6068442" y="1771796"/>
              <a:chExt cx="5919853" cy="1276039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71377E5F-12E0-D20C-F0FA-F217C00A425C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58B543E6-C690-B389-3CD1-DB4CD55D9040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35" name="Oval 34">
                    <a:extLst>
                      <a:ext uri="{FF2B5EF4-FFF2-40B4-BE49-F238E27FC236}">
                        <a16:creationId xmlns:a16="http://schemas.microsoft.com/office/drawing/2014/main" id="{61278D97-D3F8-51CB-D6C1-7D3ED4C80D1A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DE6901E3-0967-7244-531F-5D45550A9645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C16F97EA-272E-886D-E24C-05354BABC9DD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7030608-697C-F16C-A5C9-099606F35066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10290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>
            <a:extLst>
              <a:ext uri="{FF2B5EF4-FFF2-40B4-BE49-F238E27FC236}">
                <a16:creationId xmlns:a16="http://schemas.microsoft.com/office/drawing/2014/main" id="{A83BECD4-815D-1E20-43BA-C06FE8C69640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frame">
            <a:avLst>
              <a:gd name="adj1" fmla="val 47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98A796-197B-8951-5A2D-E06B49C1B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The Role of AI in Automation and Robotics</a:t>
            </a:r>
            <a:endParaRPr lang="en-CA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19CDF8-3C22-EDEE-1AB4-1D5F8288B7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869915-C37C-FC35-73DA-6A3C9B18D9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73510E4-4E1B-AF4E-C215-9C57E1E20B90}"/>
              </a:ext>
            </a:extLst>
          </p:cNvPr>
          <p:cNvGrpSpPr/>
          <p:nvPr/>
        </p:nvGrpSpPr>
        <p:grpSpPr>
          <a:xfrm>
            <a:off x="384578" y="1469537"/>
            <a:ext cx="11422845" cy="4850665"/>
            <a:chOff x="384578" y="841468"/>
            <a:chExt cx="11422845" cy="4850665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397A2074-5AC2-1C64-AB98-7066E13B64DA}"/>
                </a:ext>
              </a:extLst>
            </p:cNvPr>
            <p:cNvGrpSpPr/>
            <p:nvPr/>
          </p:nvGrpSpPr>
          <p:grpSpPr>
            <a:xfrm>
              <a:off x="384578" y="2983523"/>
              <a:ext cx="11422845" cy="890953"/>
              <a:chOff x="860079" y="3089084"/>
              <a:chExt cx="11422845" cy="890953"/>
            </a:xfrm>
            <a:solidFill>
              <a:schemeClr val="accent3"/>
            </a:solidFill>
          </p:grpSpPr>
          <p:sp>
            <p:nvSpPr>
              <p:cNvPr id="6" name="Arrow: Pentagon 5">
                <a:extLst>
                  <a:ext uri="{FF2B5EF4-FFF2-40B4-BE49-F238E27FC236}">
                    <a16:creationId xmlns:a16="http://schemas.microsoft.com/office/drawing/2014/main" id="{3ACDC5DF-5851-78CD-08DF-E55E3EFE6AB2}"/>
                  </a:ext>
                </a:extLst>
              </p:cNvPr>
              <p:cNvSpPr/>
              <p:nvPr/>
            </p:nvSpPr>
            <p:spPr>
              <a:xfrm>
                <a:off x="860079" y="3089084"/>
                <a:ext cx="2453489" cy="890953"/>
              </a:xfrm>
              <a:prstGeom prst="homePlat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Britannic Bold" panose="020B0903060703020204" pitchFamily="34" charset="0"/>
                  </a:rPr>
                  <a:t>1968</a:t>
                </a:r>
              </a:p>
            </p:txBody>
          </p:sp>
          <p:sp>
            <p:nvSpPr>
              <p:cNvPr id="7" name="Arrow: Chevron 6">
                <a:extLst>
                  <a:ext uri="{FF2B5EF4-FFF2-40B4-BE49-F238E27FC236}">
                    <a16:creationId xmlns:a16="http://schemas.microsoft.com/office/drawing/2014/main" id="{A25F33FC-F552-22DD-8AFE-40D80E9DE0DE}"/>
                  </a:ext>
                </a:extLst>
              </p:cNvPr>
              <p:cNvSpPr/>
              <p:nvPr/>
            </p:nvSpPr>
            <p:spPr>
              <a:xfrm>
                <a:off x="3102418" y="3089084"/>
                <a:ext cx="2453489" cy="890953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Britannic Bold" panose="020B0903060703020204" pitchFamily="34" charset="0"/>
                  </a:rPr>
                  <a:t>1981</a:t>
                </a:r>
              </a:p>
            </p:txBody>
          </p:sp>
          <p:sp>
            <p:nvSpPr>
              <p:cNvPr id="45" name="Arrow: Chevron 44">
                <a:extLst>
                  <a:ext uri="{FF2B5EF4-FFF2-40B4-BE49-F238E27FC236}">
                    <a16:creationId xmlns:a16="http://schemas.microsoft.com/office/drawing/2014/main" id="{A5A59E4B-5345-935B-71AA-1094CA4E8275}"/>
                  </a:ext>
                </a:extLst>
              </p:cNvPr>
              <p:cNvSpPr/>
              <p:nvPr/>
            </p:nvSpPr>
            <p:spPr>
              <a:xfrm>
                <a:off x="5344757" y="3089084"/>
                <a:ext cx="2453489" cy="890953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Britannic Bold" panose="020B0903060703020204" pitchFamily="34" charset="0"/>
                  </a:rPr>
                  <a:t>2000</a:t>
                </a:r>
              </a:p>
            </p:txBody>
          </p:sp>
          <p:sp>
            <p:nvSpPr>
              <p:cNvPr id="46" name="Arrow: Chevron 45">
                <a:extLst>
                  <a:ext uri="{FF2B5EF4-FFF2-40B4-BE49-F238E27FC236}">
                    <a16:creationId xmlns:a16="http://schemas.microsoft.com/office/drawing/2014/main" id="{05A65069-2949-E77C-122A-28F0BC8D44D4}"/>
                  </a:ext>
                </a:extLst>
              </p:cNvPr>
              <p:cNvSpPr/>
              <p:nvPr/>
            </p:nvSpPr>
            <p:spPr>
              <a:xfrm>
                <a:off x="7587096" y="3089084"/>
                <a:ext cx="2453489" cy="890953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Britannic Bold" panose="020B0903060703020204" pitchFamily="34" charset="0"/>
                  </a:rPr>
                  <a:t>2005</a:t>
                </a:r>
              </a:p>
            </p:txBody>
          </p:sp>
          <p:sp>
            <p:nvSpPr>
              <p:cNvPr id="47" name="Arrow: Chevron 46">
                <a:extLst>
                  <a:ext uri="{FF2B5EF4-FFF2-40B4-BE49-F238E27FC236}">
                    <a16:creationId xmlns:a16="http://schemas.microsoft.com/office/drawing/2014/main" id="{1AC85C62-24DD-6BA2-18A1-FCC5F56B17A6}"/>
                  </a:ext>
                </a:extLst>
              </p:cNvPr>
              <p:cNvSpPr/>
              <p:nvPr/>
            </p:nvSpPr>
            <p:spPr>
              <a:xfrm>
                <a:off x="9829435" y="3089084"/>
                <a:ext cx="2453489" cy="890953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Britannic Bold" panose="020B0903060703020204" pitchFamily="34" charset="0"/>
                  </a:rPr>
                  <a:t>2021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3A5B4BF2-A2BA-A1A7-43DF-A8A96E9F8190}"/>
                </a:ext>
              </a:extLst>
            </p:cNvPr>
            <p:cNvGrpSpPr/>
            <p:nvPr/>
          </p:nvGrpSpPr>
          <p:grpSpPr>
            <a:xfrm>
              <a:off x="384578" y="841468"/>
              <a:ext cx="2743200" cy="1728764"/>
              <a:chOff x="660007" y="4322553"/>
              <a:chExt cx="2743200" cy="1728764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CFE0DA4-1923-BCC3-3C0E-CD96D32E6500}"/>
                  </a:ext>
                </a:extLst>
              </p:cNvPr>
              <p:cNvSpPr txBox="1"/>
              <p:nvPr/>
            </p:nvSpPr>
            <p:spPr>
              <a:xfrm>
                <a:off x="660007" y="432255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5FA0FAA-313E-476B-F25E-6574F22F8F9D}"/>
                  </a:ext>
                </a:extLst>
              </p:cNvPr>
              <p:cNvSpPr txBox="1"/>
              <p:nvPr/>
            </p:nvSpPr>
            <p:spPr>
              <a:xfrm>
                <a:off x="660007" y="4881766"/>
                <a:ext cx="2743200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2A5DCFC8-ADE7-5A5E-C636-4949A19499BA}"/>
                </a:ext>
              </a:extLst>
            </p:cNvPr>
            <p:cNvGrpSpPr/>
            <p:nvPr/>
          </p:nvGrpSpPr>
          <p:grpSpPr>
            <a:xfrm>
              <a:off x="6858407" y="3963369"/>
              <a:ext cx="2743200" cy="1728764"/>
              <a:chOff x="660007" y="4322553"/>
              <a:chExt cx="2743200" cy="1728764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67BDDE9-46C2-183E-B0BF-6F7FC07D55FA}"/>
                  </a:ext>
                </a:extLst>
              </p:cNvPr>
              <p:cNvSpPr txBox="1"/>
              <p:nvPr/>
            </p:nvSpPr>
            <p:spPr>
              <a:xfrm>
                <a:off x="660007" y="432255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7B1E471-18B6-BA57-99C2-B0A316E8B9D5}"/>
                  </a:ext>
                </a:extLst>
              </p:cNvPr>
              <p:cNvSpPr txBox="1"/>
              <p:nvPr/>
            </p:nvSpPr>
            <p:spPr>
              <a:xfrm>
                <a:off x="660007" y="4881766"/>
                <a:ext cx="2743200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E599D6BC-CBDC-5F09-4534-133115070CC4}"/>
                </a:ext>
              </a:extLst>
            </p:cNvPr>
            <p:cNvGrpSpPr/>
            <p:nvPr/>
          </p:nvGrpSpPr>
          <p:grpSpPr>
            <a:xfrm>
              <a:off x="9016351" y="841468"/>
              <a:ext cx="2743200" cy="1728764"/>
              <a:chOff x="660007" y="4322553"/>
              <a:chExt cx="2743200" cy="1728764"/>
            </a:xfrm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A50BC3BA-ED61-4833-237C-DB8BE53EFCEE}"/>
                  </a:ext>
                </a:extLst>
              </p:cNvPr>
              <p:cNvSpPr txBox="1"/>
              <p:nvPr/>
            </p:nvSpPr>
            <p:spPr>
              <a:xfrm>
                <a:off x="660007" y="432255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8291720-8597-291D-BC8F-63DA347A3673}"/>
                  </a:ext>
                </a:extLst>
              </p:cNvPr>
              <p:cNvSpPr txBox="1"/>
              <p:nvPr/>
            </p:nvSpPr>
            <p:spPr>
              <a:xfrm>
                <a:off x="660007" y="4881766"/>
                <a:ext cx="2743200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BA137D5F-4D6C-5751-31E6-FBEB7F41FC4D}"/>
                </a:ext>
              </a:extLst>
            </p:cNvPr>
            <p:cNvGrpSpPr/>
            <p:nvPr/>
          </p:nvGrpSpPr>
          <p:grpSpPr>
            <a:xfrm>
              <a:off x="2542521" y="3963369"/>
              <a:ext cx="2743200" cy="1728764"/>
              <a:chOff x="660007" y="4322553"/>
              <a:chExt cx="2743200" cy="1728764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2B8C464-0FFA-B3F6-A34C-81F5CFFC0C70}"/>
                  </a:ext>
                </a:extLst>
              </p:cNvPr>
              <p:cNvSpPr txBox="1"/>
              <p:nvPr/>
            </p:nvSpPr>
            <p:spPr>
              <a:xfrm>
                <a:off x="660007" y="432255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DD2210F-8757-97B6-B2B5-6BFA76523F06}"/>
                  </a:ext>
                </a:extLst>
              </p:cNvPr>
              <p:cNvSpPr txBox="1"/>
              <p:nvPr/>
            </p:nvSpPr>
            <p:spPr>
              <a:xfrm>
                <a:off x="660007" y="4881766"/>
                <a:ext cx="2743200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41B81386-6309-4BC8-3BCE-8665EFB48D59}"/>
                </a:ext>
              </a:extLst>
            </p:cNvPr>
            <p:cNvGrpSpPr/>
            <p:nvPr/>
          </p:nvGrpSpPr>
          <p:grpSpPr>
            <a:xfrm>
              <a:off x="4700464" y="841468"/>
              <a:ext cx="2743200" cy="1728764"/>
              <a:chOff x="660007" y="4322553"/>
              <a:chExt cx="2743200" cy="1728764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29F580BF-9035-754F-3727-A733DC5E74A9}"/>
                  </a:ext>
                </a:extLst>
              </p:cNvPr>
              <p:cNvSpPr txBox="1"/>
              <p:nvPr/>
            </p:nvSpPr>
            <p:spPr>
              <a:xfrm>
                <a:off x="660007" y="432255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401C674F-1071-4E49-36EF-DCDE7F65178B}"/>
                  </a:ext>
                </a:extLst>
              </p:cNvPr>
              <p:cNvSpPr txBox="1"/>
              <p:nvPr/>
            </p:nvSpPr>
            <p:spPr>
              <a:xfrm>
                <a:off x="660007" y="4881766"/>
                <a:ext cx="2743200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2CB28FE-6BBA-1637-BA0E-C0CE41F8C11F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accent2"/>
                </a:solidFill>
              </a:rPr>
              <a:t>ARTIFICIAL INTELLIGENCE</a:t>
            </a:r>
            <a:endParaRPr lang="en-CA" sz="11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777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>
            <a:extLst>
              <a:ext uri="{FF2B5EF4-FFF2-40B4-BE49-F238E27FC236}">
                <a16:creationId xmlns:a16="http://schemas.microsoft.com/office/drawing/2014/main" id="{E690243D-B5B6-BBB2-D739-1A31E1E69864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frame">
            <a:avLst>
              <a:gd name="adj1" fmla="val 47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50E563-D177-14F4-D159-BFBCB4E8A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Britannic Bold" panose="020B0903060703020204" pitchFamily="34" charset="0"/>
              </a:rPr>
              <a:t>AI in Healthcare: Revolutionizing Medicine</a:t>
            </a:r>
            <a:endParaRPr lang="en-US" b="0" dirty="0">
              <a:solidFill>
                <a:schemeClr val="tx2">
                  <a:lumMod val="85000"/>
                  <a:lumOff val="15000"/>
                </a:schemeClr>
              </a:solidFill>
              <a:latin typeface="Britannic Bold" panose="020B0903060703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35F01E-3117-C515-5954-CD85CCB137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22F29A-6D80-6507-40E3-11CFE65C55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B80F4A2-0956-6410-2AC6-221CC75E33BF}"/>
              </a:ext>
            </a:extLst>
          </p:cNvPr>
          <p:cNvGrpSpPr/>
          <p:nvPr/>
        </p:nvGrpSpPr>
        <p:grpSpPr>
          <a:xfrm>
            <a:off x="251381" y="1106030"/>
            <a:ext cx="11689238" cy="3742863"/>
            <a:chOff x="251381" y="1106030"/>
            <a:chExt cx="11689238" cy="3742863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BD548FF-7146-F039-634B-3420B0EE602D}"/>
                </a:ext>
              </a:extLst>
            </p:cNvPr>
            <p:cNvGrpSpPr/>
            <p:nvPr/>
          </p:nvGrpSpPr>
          <p:grpSpPr>
            <a:xfrm>
              <a:off x="8321767" y="1106030"/>
              <a:ext cx="3618852" cy="1423806"/>
              <a:chOff x="1087030" y="2892491"/>
              <a:chExt cx="1481507" cy="1423806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4F93FA6-4AB4-1651-C978-7BEF0B7BDDE7}"/>
                  </a:ext>
                </a:extLst>
              </p:cNvPr>
              <p:cNvSpPr txBox="1"/>
              <p:nvPr/>
            </p:nvSpPr>
            <p:spPr>
              <a:xfrm>
                <a:off x="1087030" y="2892491"/>
                <a:ext cx="938393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600" dirty="0">
                    <a:solidFill>
                      <a:schemeClr val="accent2"/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5428457-2243-237F-DBF0-E5B272E0CF9B}"/>
                  </a:ext>
                </a:extLst>
              </p:cNvPr>
              <p:cNvSpPr txBox="1"/>
              <p:nvPr/>
            </p:nvSpPr>
            <p:spPr>
              <a:xfrm>
                <a:off x="1087030" y="3115968"/>
                <a:ext cx="148150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Lorem ipsum dolor sit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amet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consectetur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adipisicing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elit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sed do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eiusmod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tempor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incididunt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labore et dolore magna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aliqua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. </a:t>
                </a:r>
              </a:p>
              <a:p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enim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ad minim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veniam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quis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nostrud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exercitation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ullamco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laboris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nisi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aliquip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ex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commodo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consequat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. 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CE90D32-FDD6-AF16-2FC8-E1DA78C6BA9B}"/>
                </a:ext>
              </a:extLst>
            </p:cNvPr>
            <p:cNvGrpSpPr/>
            <p:nvPr/>
          </p:nvGrpSpPr>
          <p:grpSpPr>
            <a:xfrm>
              <a:off x="8321767" y="3393003"/>
              <a:ext cx="3618852" cy="1455890"/>
              <a:chOff x="1087030" y="2892491"/>
              <a:chExt cx="1481507" cy="1455890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4526732-323F-AEE1-BC51-518B79C8CF0A}"/>
                  </a:ext>
                </a:extLst>
              </p:cNvPr>
              <p:cNvSpPr txBox="1"/>
              <p:nvPr/>
            </p:nvSpPr>
            <p:spPr>
              <a:xfrm>
                <a:off x="1087030" y="2892491"/>
                <a:ext cx="938393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9EB3062-F848-F409-8E29-5BD64833DEF1}"/>
                  </a:ext>
                </a:extLst>
              </p:cNvPr>
              <p:cNvSpPr txBox="1"/>
              <p:nvPr/>
            </p:nvSpPr>
            <p:spPr>
              <a:xfrm>
                <a:off x="1087030" y="3148052"/>
                <a:ext cx="148150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Lorem ipsum dolor sit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amet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consectetur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adipisicing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elit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sed do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eiusmod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tempor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incididunt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labore et dolore magna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aliqua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. </a:t>
                </a:r>
              </a:p>
              <a:p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enim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ad minim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veniam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quis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nostrud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exercitation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ullamco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laboris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nisi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aliquip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ex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commodo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consequat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. 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2E72843-AAFB-3BF4-E085-758750D2B99E}"/>
                </a:ext>
              </a:extLst>
            </p:cNvPr>
            <p:cNvGrpSpPr/>
            <p:nvPr/>
          </p:nvGrpSpPr>
          <p:grpSpPr>
            <a:xfrm>
              <a:off x="251381" y="1106030"/>
              <a:ext cx="3602534" cy="1487974"/>
              <a:chOff x="1087414" y="2828323"/>
              <a:chExt cx="1474827" cy="1487974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D8415FE-19B7-3AFE-5476-40E22565B13F}"/>
                  </a:ext>
                </a:extLst>
              </p:cNvPr>
              <p:cNvSpPr txBox="1"/>
              <p:nvPr/>
            </p:nvSpPr>
            <p:spPr>
              <a:xfrm>
                <a:off x="1623848" y="2828323"/>
                <a:ext cx="938393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US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9E88C22-1E38-2A39-5B6A-3CA781E227BB}"/>
                  </a:ext>
                </a:extLst>
              </p:cNvPr>
              <p:cNvSpPr txBox="1"/>
              <p:nvPr/>
            </p:nvSpPr>
            <p:spPr>
              <a:xfrm>
                <a:off x="1087414" y="3115968"/>
                <a:ext cx="147482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Lorem ipsum dolor sit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amet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consectetur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adipisicing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elit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sed do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eiusmod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tempor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incididunt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labore et dolore magna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aliqua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. </a:t>
                </a:r>
              </a:p>
              <a:p>
                <a:pPr algn="r"/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enim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ad minim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veniam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quis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nostrud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exercitation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ullamco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laboris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nisi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aliquip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ex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commodo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consequat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. 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4FD6E72-15F4-C96D-4530-358FD1566A65}"/>
                </a:ext>
              </a:extLst>
            </p:cNvPr>
            <p:cNvGrpSpPr/>
            <p:nvPr/>
          </p:nvGrpSpPr>
          <p:grpSpPr>
            <a:xfrm>
              <a:off x="251381" y="3393003"/>
              <a:ext cx="3602534" cy="1455890"/>
              <a:chOff x="1087414" y="2844365"/>
              <a:chExt cx="1474827" cy="1455890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A6CC4CF-590D-B4CE-533E-F073D4558FAC}"/>
                  </a:ext>
                </a:extLst>
              </p:cNvPr>
              <p:cNvSpPr txBox="1"/>
              <p:nvPr/>
            </p:nvSpPr>
            <p:spPr>
              <a:xfrm>
                <a:off x="1623848" y="2844365"/>
                <a:ext cx="938393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US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22A5F60-E61E-7BF9-AC2F-9F17EB97D107}"/>
                  </a:ext>
                </a:extLst>
              </p:cNvPr>
              <p:cNvSpPr txBox="1"/>
              <p:nvPr/>
            </p:nvSpPr>
            <p:spPr>
              <a:xfrm>
                <a:off x="1087414" y="3099926"/>
                <a:ext cx="147482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Lorem ipsum dolor sit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amet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consectetur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adipisicing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elit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sed do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eiusmod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tempor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incididunt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labore et dolore magna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aliqua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. </a:t>
                </a:r>
              </a:p>
              <a:p>
                <a:pPr algn="r"/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enim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ad minim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veniam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quis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nostrud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exercitation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ullamco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laboris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nisi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aliquip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ex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commodo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consequat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. </a:t>
                </a: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AD89D52-C5C6-F1FE-AD26-80F55E2A8BDE}"/>
              </a:ext>
            </a:extLst>
          </p:cNvPr>
          <p:cNvGrpSpPr/>
          <p:nvPr/>
        </p:nvGrpSpPr>
        <p:grpSpPr>
          <a:xfrm>
            <a:off x="3286296" y="2240912"/>
            <a:ext cx="5603091" cy="4284000"/>
            <a:chOff x="3341992" y="1920164"/>
            <a:chExt cx="5603091" cy="428400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6459E8E-DCA9-75DA-8059-5CE4C76ADB7F}"/>
                </a:ext>
              </a:extLst>
            </p:cNvPr>
            <p:cNvGrpSpPr/>
            <p:nvPr/>
          </p:nvGrpSpPr>
          <p:grpSpPr>
            <a:xfrm>
              <a:off x="3341992" y="1920164"/>
              <a:ext cx="5603091" cy="4284000"/>
              <a:chOff x="3341992" y="1920164"/>
              <a:chExt cx="5603091" cy="4284000"/>
            </a:xfrm>
          </p:grpSpPr>
          <p:sp>
            <p:nvSpPr>
              <p:cNvPr id="34" name="Isosceles Triangle 33">
                <a:extLst>
                  <a:ext uri="{FF2B5EF4-FFF2-40B4-BE49-F238E27FC236}">
                    <a16:creationId xmlns:a16="http://schemas.microsoft.com/office/drawing/2014/main" id="{05BAD3AC-5FE1-31BC-DA7E-9CC22FE5E210}"/>
                  </a:ext>
                </a:extLst>
              </p:cNvPr>
              <p:cNvSpPr/>
              <p:nvPr/>
            </p:nvSpPr>
            <p:spPr>
              <a:xfrm>
                <a:off x="5910708" y="3039850"/>
                <a:ext cx="3034375" cy="3164314"/>
              </a:xfrm>
              <a:prstGeom prst="triangle">
                <a:avLst/>
              </a:prstGeom>
              <a:solidFill>
                <a:schemeClr val="accent1">
                  <a:alpha val="79000"/>
                </a:schemeClr>
              </a:solidFill>
              <a:ln>
                <a:noFill/>
              </a:ln>
              <a:scene3d>
                <a:camera prst="orthographicFront"/>
                <a:lightRig rig="soft" dir="t">
                  <a:rot lat="0" lon="0" rev="17400000"/>
                </a:lightRig>
              </a:scene3d>
              <a:sp3d prstMaterial="meta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685800"/>
                <a:endParaRPr lang="en-US">
                  <a:solidFill>
                    <a:schemeClr val="bg2"/>
                  </a:solidFill>
                  <a:latin typeface="Britannic Bold" panose="020B0903060703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Isosceles Triangle 34">
                <a:extLst>
                  <a:ext uri="{FF2B5EF4-FFF2-40B4-BE49-F238E27FC236}">
                    <a16:creationId xmlns:a16="http://schemas.microsoft.com/office/drawing/2014/main" id="{564EE4D5-DBC2-93B4-AE6E-2E919F71B617}"/>
                  </a:ext>
                </a:extLst>
              </p:cNvPr>
              <p:cNvSpPr/>
              <p:nvPr/>
            </p:nvSpPr>
            <p:spPr>
              <a:xfrm>
                <a:off x="5528914" y="1920164"/>
                <a:ext cx="2102709" cy="4284000"/>
              </a:xfrm>
              <a:prstGeom prst="triangle">
                <a:avLst/>
              </a:prstGeom>
              <a:solidFill>
                <a:schemeClr val="accent2">
                  <a:alpha val="79000"/>
                </a:schemeClr>
              </a:solidFill>
              <a:ln>
                <a:noFill/>
              </a:ln>
              <a:scene3d>
                <a:camera prst="orthographicFront"/>
                <a:lightRig rig="soft" dir="t">
                  <a:rot lat="0" lon="0" rev="17400000"/>
                </a:lightRig>
              </a:scene3d>
              <a:sp3d prstMaterial="meta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685800"/>
                <a:endParaRPr lang="en-US">
                  <a:solidFill>
                    <a:schemeClr val="bg2"/>
                  </a:solidFill>
                  <a:latin typeface="Britannic Bold" panose="020B0903060703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" name="Isosceles Triangle 35">
                <a:extLst>
                  <a:ext uri="{FF2B5EF4-FFF2-40B4-BE49-F238E27FC236}">
                    <a16:creationId xmlns:a16="http://schemas.microsoft.com/office/drawing/2014/main" id="{216B674E-EF92-9B7B-0730-9968F4C4CDDC}"/>
                  </a:ext>
                </a:extLst>
              </p:cNvPr>
              <p:cNvSpPr/>
              <p:nvPr/>
            </p:nvSpPr>
            <p:spPr>
              <a:xfrm>
                <a:off x="4620035" y="2357742"/>
                <a:ext cx="2102601" cy="3846422"/>
              </a:xfrm>
              <a:prstGeom prst="triangle">
                <a:avLst/>
              </a:prstGeom>
              <a:solidFill>
                <a:schemeClr val="accent1">
                  <a:alpha val="79000"/>
                </a:schemeClr>
              </a:solidFill>
              <a:ln>
                <a:noFill/>
              </a:ln>
              <a:scene3d>
                <a:camera prst="orthographicFront"/>
                <a:lightRig rig="soft" dir="t">
                  <a:rot lat="0" lon="0" rev="17400000"/>
                </a:lightRig>
              </a:scene3d>
              <a:sp3d prstMaterial="meta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685800"/>
                <a:endParaRPr lang="en-US">
                  <a:solidFill>
                    <a:schemeClr val="bg2"/>
                  </a:solidFill>
                  <a:latin typeface="Britannic Bold" panose="020B0903060703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Isosceles Triangle 36">
                <a:extLst>
                  <a:ext uri="{FF2B5EF4-FFF2-40B4-BE49-F238E27FC236}">
                    <a16:creationId xmlns:a16="http://schemas.microsoft.com/office/drawing/2014/main" id="{1E9D20E0-723D-4CC1-4555-33D5D209B836}"/>
                  </a:ext>
                </a:extLst>
              </p:cNvPr>
              <p:cNvSpPr/>
              <p:nvPr/>
            </p:nvSpPr>
            <p:spPr>
              <a:xfrm>
                <a:off x="3341992" y="3039614"/>
                <a:ext cx="3034129" cy="3164550"/>
              </a:xfrm>
              <a:prstGeom prst="triangle">
                <a:avLst/>
              </a:prstGeom>
              <a:solidFill>
                <a:schemeClr val="accent2">
                  <a:alpha val="79000"/>
                </a:schemeClr>
              </a:solidFill>
              <a:ln>
                <a:noFill/>
              </a:ln>
              <a:scene3d>
                <a:camera prst="orthographicFront"/>
                <a:lightRig rig="soft" dir="t">
                  <a:rot lat="0" lon="0" rev="17400000"/>
                </a:lightRig>
              </a:scene3d>
              <a:sp3d prstMaterial="meta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685800"/>
                <a:endParaRPr lang="en-US">
                  <a:solidFill>
                    <a:schemeClr val="bg2"/>
                  </a:solidFill>
                  <a:latin typeface="Britannic Bold" panose="020B090306070302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F49240B-733C-435F-917C-78D90F45A6D2}"/>
                </a:ext>
              </a:extLst>
            </p:cNvPr>
            <p:cNvGrpSpPr/>
            <p:nvPr/>
          </p:nvGrpSpPr>
          <p:grpSpPr>
            <a:xfrm>
              <a:off x="3556472" y="5667197"/>
              <a:ext cx="5051240" cy="400110"/>
              <a:chOff x="3556472" y="5667197"/>
              <a:chExt cx="5051240" cy="400110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40A9632-AAFE-4457-D3EE-DB9F71D570D6}"/>
                  </a:ext>
                </a:extLst>
              </p:cNvPr>
              <p:cNvSpPr txBox="1"/>
              <p:nvPr/>
            </p:nvSpPr>
            <p:spPr>
              <a:xfrm>
                <a:off x="3556472" y="5667197"/>
                <a:ext cx="498855" cy="40011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 defTabSz="685800">
                  <a:defRPr/>
                </a:pPr>
                <a:r>
                  <a:rPr lang="en-US" sz="2000" b="1" dirty="0">
                    <a:ln w="10160">
                      <a:noFill/>
                    </a:ln>
                    <a:solidFill>
                      <a:schemeClr val="bg2"/>
                    </a:solidFill>
                    <a:latin typeface="Britannic Bold" panose="020B0903060703020204" pitchFamily="34" charset="0"/>
                    <a:ea typeface="Cambria" panose="02040503050406030204" pitchFamily="18" charset="0"/>
                    <a:cs typeface="Arial" panose="020B0604020202020204" pitchFamily="34" charset="0"/>
                  </a:rPr>
                  <a:t>01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DC8531A-126D-993C-DC7E-DB1D7A33589F}"/>
                  </a:ext>
                </a:extLst>
              </p:cNvPr>
              <p:cNvSpPr txBox="1"/>
              <p:nvPr/>
            </p:nvSpPr>
            <p:spPr>
              <a:xfrm>
                <a:off x="4966759" y="5667197"/>
                <a:ext cx="498855" cy="40011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 defTabSz="685800">
                  <a:defRPr/>
                </a:pPr>
                <a:r>
                  <a:rPr lang="en-US" sz="2000" b="1" dirty="0">
                    <a:ln w="10160">
                      <a:noFill/>
                    </a:ln>
                    <a:solidFill>
                      <a:schemeClr val="bg2"/>
                    </a:solidFill>
                    <a:latin typeface="Britannic Bold" panose="020B0903060703020204" pitchFamily="34" charset="0"/>
                    <a:ea typeface="Cambria" panose="02040503050406030204" pitchFamily="18" charset="0"/>
                    <a:cs typeface="Arial" panose="020B0604020202020204" pitchFamily="34" charset="0"/>
                  </a:rPr>
                  <a:t>02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3535518-DF53-A012-3142-856AF7D68AB6}"/>
                  </a:ext>
                </a:extLst>
              </p:cNvPr>
              <p:cNvSpPr txBox="1"/>
              <p:nvPr/>
            </p:nvSpPr>
            <p:spPr>
              <a:xfrm>
                <a:off x="6716043" y="5667197"/>
                <a:ext cx="498855" cy="40011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 defTabSz="685800">
                  <a:defRPr/>
                </a:pPr>
                <a:r>
                  <a:rPr lang="en-US" sz="2000" b="1" dirty="0">
                    <a:ln w="10160">
                      <a:noFill/>
                    </a:ln>
                    <a:solidFill>
                      <a:schemeClr val="bg2"/>
                    </a:solidFill>
                    <a:latin typeface="Britannic Bold" panose="020B0903060703020204" pitchFamily="34" charset="0"/>
                    <a:ea typeface="Cambria" panose="02040503050406030204" pitchFamily="18" charset="0"/>
                    <a:cs typeface="Arial" panose="020B0604020202020204" pitchFamily="34" charset="0"/>
                  </a:rPr>
                  <a:t>03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653828A-921B-3029-DC0B-9623DE38BC19}"/>
                  </a:ext>
                </a:extLst>
              </p:cNvPr>
              <p:cNvSpPr txBox="1"/>
              <p:nvPr/>
            </p:nvSpPr>
            <p:spPr>
              <a:xfrm>
                <a:off x="8108857" y="5667197"/>
                <a:ext cx="498855" cy="40011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 defTabSz="685800">
                  <a:defRPr/>
                </a:pPr>
                <a:r>
                  <a:rPr lang="en-US" sz="2000" b="1" dirty="0">
                    <a:ln w="10160">
                      <a:noFill/>
                    </a:ln>
                    <a:solidFill>
                      <a:schemeClr val="bg2"/>
                    </a:solidFill>
                    <a:latin typeface="Britannic Bold" panose="020B0903060703020204" pitchFamily="34" charset="0"/>
                    <a:ea typeface="Cambria" panose="02040503050406030204" pitchFamily="18" charset="0"/>
                    <a:cs typeface="Arial" panose="020B0604020202020204" pitchFamily="34" charset="0"/>
                  </a:rPr>
                  <a:t>04</a:t>
                </a:r>
              </a:p>
            </p:txBody>
          </p:sp>
        </p:grp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C24C1E1-5A42-514E-9B8B-77CEC60E3A85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accent2"/>
                </a:solidFill>
              </a:rPr>
              <a:t>ARTIFICIAL INTELLIGENCE</a:t>
            </a:r>
            <a:endParaRPr lang="en-CA" sz="11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492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FB4F348-67BA-05FF-17CC-9C4987F452E5}"/>
              </a:ext>
            </a:extLst>
          </p:cNvPr>
          <p:cNvGrpSpPr/>
          <p:nvPr/>
        </p:nvGrpSpPr>
        <p:grpSpPr>
          <a:xfrm>
            <a:off x="0" y="0"/>
            <a:ext cx="12192001" cy="6858000"/>
            <a:chOff x="6092166" y="0"/>
            <a:chExt cx="6099835" cy="6858000"/>
          </a:xfrm>
        </p:grpSpPr>
        <p:sp>
          <p:nvSpPr>
            <p:cNvPr id="3" name="Right Triangle 2">
              <a:extLst>
                <a:ext uri="{FF2B5EF4-FFF2-40B4-BE49-F238E27FC236}">
                  <a16:creationId xmlns:a16="http://schemas.microsoft.com/office/drawing/2014/main" id="{78A0A013-A581-F336-4A27-E34212274FBF}"/>
                </a:ext>
              </a:extLst>
            </p:cNvPr>
            <p:cNvSpPr/>
            <p:nvPr/>
          </p:nvSpPr>
          <p:spPr>
            <a:xfrm flipV="1">
              <a:off x="6092166" y="0"/>
              <a:ext cx="6096000" cy="68580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679AA519-1694-AB56-6984-640B27BC8720}"/>
                </a:ext>
              </a:extLst>
            </p:cNvPr>
            <p:cNvSpPr/>
            <p:nvPr/>
          </p:nvSpPr>
          <p:spPr>
            <a:xfrm flipH="1">
              <a:off x="6096001" y="0"/>
              <a:ext cx="6096000" cy="68580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21BEBF-6A08-31C0-1B2A-9CDDFD4CF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AI in Finance and Business Decision-Making</a:t>
            </a:r>
            <a:endParaRPr lang="en-CA" dirty="0">
              <a:solidFill>
                <a:schemeClr val="bg2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1A1A93-FDF7-A3B9-7456-25C2B874E2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C38F8B-8643-3FCD-96A1-44D48D7128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416636FF-C23E-E690-9524-9160229ADC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2256647"/>
              </p:ext>
            </p:extLst>
          </p:nvPr>
        </p:nvGraphicFramePr>
        <p:xfrm>
          <a:off x="596714" y="1228881"/>
          <a:ext cx="10990908" cy="4845057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663636">
                  <a:extLst>
                    <a:ext uri="{9D8B030D-6E8A-4147-A177-3AD203B41FA5}">
                      <a16:colId xmlns:a16="http://schemas.microsoft.com/office/drawing/2014/main" val="1096341369"/>
                    </a:ext>
                  </a:extLst>
                </a:gridCol>
                <a:gridCol w="3663636">
                  <a:extLst>
                    <a:ext uri="{9D8B030D-6E8A-4147-A177-3AD203B41FA5}">
                      <a16:colId xmlns:a16="http://schemas.microsoft.com/office/drawing/2014/main" val="2987686822"/>
                    </a:ext>
                  </a:extLst>
                </a:gridCol>
                <a:gridCol w="3663636">
                  <a:extLst>
                    <a:ext uri="{9D8B030D-6E8A-4147-A177-3AD203B41FA5}">
                      <a16:colId xmlns:a16="http://schemas.microsoft.com/office/drawing/2014/main" val="1998895181"/>
                    </a:ext>
                  </a:extLst>
                </a:gridCol>
              </a:tblGrid>
              <a:tr h="5675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Britannic Bold" panose="020B0903060703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kumimoji="0" lang="en-CA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uLnTx/>
                        <a:uFillTx/>
                        <a:latin typeface="Britannic Bold" panose="020B0903060703020204" pitchFamily="34" charset="0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Britannic Bold" panose="020B0903060703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kumimoji="0" lang="en-CA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uLnTx/>
                        <a:uFillTx/>
                        <a:latin typeface="Britannic Bold" panose="020B0903060703020204" pitchFamily="34" charset="0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Britannic Bold" panose="020B0903060703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kumimoji="0" lang="en-CA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uLnTx/>
                        <a:uFillTx/>
                        <a:latin typeface="Britannic Bold" panose="020B0903060703020204" pitchFamily="34" charset="0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1391791"/>
                  </a:ext>
                </a:extLst>
              </a:tr>
              <a:tr h="9374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kumimoji="0" lang="en-CA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Century Gothic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lang="en-CA" sz="1600" dirty="0">
                        <a:solidFill>
                          <a:schemeClr val="accent1"/>
                        </a:solidFill>
                        <a:effectLst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sit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amet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,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consectetur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adipisicing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elit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, sed do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eiusmod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tempor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incididunt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ut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labore et dolore magna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aliqua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. </a:t>
                      </a: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92868"/>
                  </a:ext>
                </a:extLst>
              </a:tr>
              <a:tr h="9374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kumimoji="0" lang="en-CA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Century Gothic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lang="en-CA" sz="1600" dirty="0">
                        <a:solidFill>
                          <a:schemeClr val="accent1"/>
                        </a:solidFill>
                        <a:effectLst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sit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amet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,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consectetur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adipisicing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elit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, sed do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eiusmod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tempor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incididunt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ut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labore et dolore magna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aliqua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. </a:t>
                      </a: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5965983"/>
                  </a:ext>
                </a:extLst>
              </a:tr>
              <a:tr h="6538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kumimoji="0" lang="en-CA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Century Gothic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lang="en-CA" sz="1600" dirty="0">
                        <a:solidFill>
                          <a:schemeClr val="accent1"/>
                        </a:solidFill>
                        <a:effectLst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sit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amet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,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consectetur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adipisicing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elit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, sed do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eiusmod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tempor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incididunt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ut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labore et dolore magna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aliqua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. </a:t>
                      </a: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2946699"/>
                  </a:ext>
                </a:extLst>
              </a:tr>
              <a:tr h="7509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kumimoji="0" lang="en-CA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Century Gothic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lang="en-CA" sz="1600" dirty="0">
                        <a:solidFill>
                          <a:schemeClr val="accent1"/>
                        </a:solidFill>
                        <a:effectLst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sit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amet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,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consectetur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adipisicing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elit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, sed do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eiusmod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tempor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incididunt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ut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labore et dolore magna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aliqua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. </a:t>
                      </a: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882795"/>
                  </a:ext>
                </a:extLst>
              </a:tr>
              <a:tr h="9374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kumimoji="0" lang="en-CA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Century Gothic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lang="en-CA" sz="1600" dirty="0">
                        <a:solidFill>
                          <a:schemeClr val="accent1"/>
                        </a:solidFill>
                        <a:effectLst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sit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amet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,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consectetur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adipisicing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elit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, sed do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eiusmod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tempor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incididunt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ut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labore et dolore magna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aliqua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. </a:t>
                      </a: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883563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AD3F237-2599-8AC7-7944-32F1AF4528D4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tx2"/>
                </a:solidFill>
              </a:rPr>
              <a:t>ARTIFICIAL INTELLIGENCE</a:t>
            </a:r>
            <a:endParaRPr lang="en-CA" sz="11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895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EC6F7-C747-1FD5-EBD1-424602BA9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385" y="210454"/>
            <a:ext cx="11571051" cy="875396"/>
          </a:xfrm>
        </p:spPr>
        <p:txBody>
          <a:bodyPr>
            <a:normAutofit/>
          </a:bodyPr>
          <a:lstStyle/>
          <a:p>
            <a:r>
              <a:rPr lang="en-CA" sz="3600" b="1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Britannic Bold" panose="020B0903060703020204" pitchFamily="34" charset="0"/>
                <a:cs typeface="Poppins Light" panose="00000400000000000000" pitchFamily="2" charset="0"/>
              </a:rPr>
              <a:t>Quotes for AI </a:t>
            </a:r>
            <a:endParaRPr lang="en-CA" dirty="0">
              <a:solidFill>
                <a:schemeClr val="tx2">
                  <a:lumMod val="85000"/>
                  <a:lumOff val="15000"/>
                </a:schemeClr>
              </a:solidFill>
              <a:latin typeface="Agency FB" panose="020B0503020202020204" pitchFamily="34" charset="0"/>
              <a:cs typeface="Cascadia Mono" panose="020B0609020000020004" pitchFamily="49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52CEA8-C7B3-D477-F310-96207DFF9A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331F82-2393-72B7-A467-0BA146160E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C3AAD6E-AA90-D5E7-15D4-C872D1BFC2A2}"/>
              </a:ext>
            </a:extLst>
          </p:cNvPr>
          <p:cNvGrpSpPr/>
          <p:nvPr/>
        </p:nvGrpSpPr>
        <p:grpSpPr>
          <a:xfrm>
            <a:off x="536348" y="1367180"/>
            <a:ext cx="1328666" cy="1328666"/>
            <a:chOff x="536348" y="1367180"/>
            <a:chExt cx="1328666" cy="1328666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B3EC663-B4AF-CFCA-92DF-6354372BD98D}"/>
                </a:ext>
              </a:extLst>
            </p:cNvPr>
            <p:cNvSpPr/>
            <p:nvPr/>
          </p:nvSpPr>
          <p:spPr>
            <a:xfrm>
              <a:off x="536348" y="1367180"/>
              <a:ext cx="1328666" cy="132866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88900" dist="381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Century Gothic" panose="020B0502020202020204" pitchFamily="34" charset="0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9159681-1AED-9BD1-AC63-63E2A75476D5}"/>
                </a:ext>
              </a:extLst>
            </p:cNvPr>
            <p:cNvGrpSpPr/>
            <p:nvPr/>
          </p:nvGrpSpPr>
          <p:grpSpPr>
            <a:xfrm>
              <a:off x="719434" y="1608858"/>
              <a:ext cx="921064" cy="730956"/>
              <a:chOff x="5780321" y="3102680"/>
              <a:chExt cx="921064" cy="730956"/>
            </a:xfrm>
            <a:solidFill>
              <a:schemeClr val="accent6"/>
            </a:solidFill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B0595BF4-2AB9-1A19-B576-C6827F400FD6}"/>
                  </a:ext>
                </a:extLst>
              </p:cNvPr>
              <p:cNvSpPr/>
              <p:nvPr/>
            </p:nvSpPr>
            <p:spPr>
              <a:xfrm>
                <a:off x="6332960" y="3102680"/>
                <a:ext cx="368425" cy="730956"/>
              </a:xfrm>
              <a:custGeom>
                <a:avLst/>
                <a:gdLst>
                  <a:gd name="connsiteX0" fmla="*/ 368426 w 368425"/>
                  <a:gd name="connsiteY0" fmla="*/ 730957 h 730956"/>
                  <a:gd name="connsiteX1" fmla="*/ 368426 w 368425"/>
                  <a:gd name="connsiteY1" fmla="*/ 362531 h 730956"/>
                  <a:gd name="connsiteX2" fmla="*/ 158239 w 368425"/>
                  <a:gd name="connsiteY2" fmla="*/ 362531 h 730956"/>
                  <a:gd name="connsiteX3" fmla="*/ 368426 w 368425"/>
                  <a:gd name="connsiteY3" fmla="*/ 158055 h 730956"/>
                  <a:gd name="connsiteX4" fmla="*/ 368426 w 368425"/>
                  <a:gd name="connsiteY4" fmla="*/ 0 h 730956"/>
                  <a:gd name="connsiteX5" fmla="*/ 0 w 368425"/>
                  <a:gd name="connsiteY5" fmla="*/ 362531 h 730956"/>
                  <a:gd name="connsiteX6" fmla="*/ 0 w 368425"/>
                  <a:gd name="connsiteY6" fmla="*/ 362531 h 730956"/>
                  <a:gd name="connsiteX7" fmla="*/ 0 w 368425"/>
                  <a:gd name="connsiteY7" fmla="*/ 730957 h 730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8425" h="730956">
                    <a:moveTo>
                      <a:pt x="368426" y="730957"/>
                    </a:moveTo>
                    <a:lnTo>
                      <a:pt x="368426" y="362531"/>
                    </a:lnTo>
                    <a:lnTo>
                      <a:pt x="158239" y="362531"/>
                    </a:lnTo>
                    <a:cubicBezTo>
                      <a:pt x="161429" y="248726"/>
                      <a:pt x="254577" y="158110"/>
                      <a:pt x="368426" y="158055"/>
                    </a:cubicBezTo>
                    <a:lnTo>
                      <a:pt x="368426" y="0"/>
                    </a:lnTo>
                    <a:cubicBezTo>
                      <a:pt x="167230" y="-26"/>
                      <a:pt x="3220" y="161361"/>
                      <a:pt x="0" y="362531"/>
                    </a:cubicBezTo>
                    <a:lnTo>
                      <a:pt x="0" y="362531"/>
                    </a:lnTo>
                    <a:lnTo>
                      <a:pt x="0" y="730957"/>
                    </a:lnTo>
                    <a:close/>
                  </a:path>
                </a:pathLst>
              </a:custGeom>
              <a:solidFill>
                <a:schemeClr val="bg2"/>
              </a:solidFill>
              <a:ln w="183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4BDE4496-C950-0716-5E7D-8001F70EDC77}"/>
                  </a:ext>
                </a:extLst>
              </p:cNvPr>
              <p:cNvSpPr/>
              <p:nvPr/>
            </p:nvSpPr>
            <p:spPr>
              <a:xfrm>
                <a:off x="5780321" y="3102680"/>
                <a:ext cx="368425" cy="730956"/>
              </a:xfrm>
              <a:custGeom>
                <a:avLst/>
                <a:gdLst>
                  <a:gd name="connsiteX0" fmla="*/ 368426 w 368425"/>
                  <a:gd name="connsiteY0" fmla="*/ 730957 h 730956"/>
                  <a:gd name="connsiteX1" fmla="*/ 368426 w 368425"/>
                  <a:gd name="connsiteY1" fmla="*/ 362531 h 730956"/>
                  <a:gd name="connsiteX2" fmla="*/ 158239 w 368425"/>
                  <a:gd name="connsiteY2" fmla="*/ 362531 h 730956"/>
                  <a:gd name="connsiteX3" fmla="*/ 368426 w 368425"/>
                  <a:gd name="connsiteY3" fmla="*/ 158055 h 730956"/>
                  <a:gd name="connsiteX4" fmla="*/ 368426 w 368425"/>
                  <a:gd name="connsiteY4" fmla="*/ 0 h 730956"/>
                  <a:gd name="connsiteX5" fmla="*/ 0 w 368425"/>
                  <a:gd name="connsiteY5" fmla="*/ 362531 h 730956"/>
                  <a:gd name="connsiteX6" fmla="*/ 0 w 368425"/>
                  <a:gd name="connsiteY6" fmla="*/ 362531 h 730956"/>
                  <a:gd name="connsiteX7" fmla="*/ 0 w 368425"/>
                  <a:gd name="connsiteY7" fmla="*/ 730957 h 730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8425" h="730956">
                    <a:moveTo>
                      <a:pt x="368426" y="730957"/>
                    </a:moveTo>
                    <a:lnTo>
                      <a:pt x="368426" y="362531"/>
                    </a:lnTo>
                    <a:lnTo>
                      <a:pt x="158239" y="362531"/>
                    </a:lnTo>
                    <a:cubicBezTo>
                      <a:pt x="161429" y="248726"/>
                      <a:pt x="254577" y="158110"/>
                      <a:pt x="368426" y="158055"/>
                    </a:cubicBezTo>
                    <a:lnTo>
                      <a:pt x="368426" y="0"/>
                    </a:lnTo>
                    <a:cubicBezTo>
                      <a:pt x="167230" y="-26"/>
                      <a:pt x="3220" y="161361"/>
                      <a:pt x="0" y="362531"/>
                    </a:cubicBezTo>
                    <a:lnTo>
                      <a:pt x="0" y="362531"/>
                    </a:lnTo>
                    <a:lnTo>
                      <a:pt x="0" y="730957"/>
                    </a:lnTo>
                    <a:close/>
                  </a:path>
                </a:pathLst>
              </a:custGeom>
              <a:solidFill>
                <a:schemeClr val="bg2"/>
              </a:solidFill>
              <a:ln w="183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882E809-EAF7-A6FC-5276-5E951B1C9DAA}"/>
              </a:ext>
            </a:extLst>
          </p:cNvPr>
          <p:cNvSpPr txBox="1"/>
          <p:nvPr/>
        </p:nvSpPr>
        <p:spPr>
          <a:xfrm>
            <a:off x="642531" y="5149915"/>
            <a:ext cx="24599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spc="0" dirty="0">
                <a:solidFill>
                  <a:schemeClr val="accent2"/>
                </a:solidFill>
                <a:latin typeface="Britannic Bold" panose="020B0903060703020204" pitchFamily="34" charset="0"/>
                <a:ea typeface="Cascadia Mono" panose="020B0609020000020004" pitchFamily="49" charset="0"/>
                <a:cs typeface="Cascadia Mono" panose="020B0609020000020004" pitchFamily="49" charset="0"/>
              </a:rPr>
              <a:t>PLACEHOLDER TITLE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996A5F-E650-3A24-C1C9-AA7AF3B2D87B}"/>
              </a:ext>
            </a:extLst>
          </p:cNvPr>
          <p:cNvSpPr txBox="1"/>
          <p:nvPr/>
        </p:nvSpPr>
        <p:spPr>
          <a:xfrm>
            <a:off x="574580" y="2901820"/>
            <a:ext cx="599689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000" b="1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Lorem ipsum 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dolor sit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amet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,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consectetur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adipiscing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elit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, sed do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eiusmod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tempor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incididunt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ut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labore et dolore magna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aliqua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C860CE-47F9-B282-A567-3D052C0C4884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tx2"/>
                </a:solidFill>
              </a:rPr>
              <a:t>ARTIFICIAL INTELLIGENCE</a:t>
            </a:r>
            <a:endParaRPr lang="en-CA" sz="1100" b="1" dirty="0">
              <a:solidFill>
                <a:schemeClr val="tx2"/>
              </a:solidFill>
            </a:endParaRPr>
          </a:p>
        </p:txBody>
      </p:sp>
      <p:pic>
        <p:nvPicPr>
          <p:cNvPr id="25" name="Picture Placeholder 24" descr="A person with headphones and microphone&#10;&#10;Description automatically generated">
            <a:extLst>
              <a:ext uri="{FF2B5EF4-FFF2-40B4-BE49-F238E27FC236}">
                <a16:creationId xmlns:a16="http://schemas.microsoft.com/office/drawing/2014/main" id="{38F33E3C-6A42-497B-89A1-847D7EEF1D8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6798426" y="0"/>
            <a:ext cx="4661150" cy="6858000"/>
          </a:xfr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808C262D-03DA-504A-97E8-BDBAF5995590}"/>
              </a:ext>
            </a:extLst>
          </p:cNvPr>
          <p:cNvGrpSpPr/>
          <p:nvPr/>
        </p:nvGrpSpPr>
        <p:grpSpPr>
          <a:xfrm>
            <a:off x="5138512" y="334305"/>
            <a:ext cx="5992693" cy="6129164"/>
            <a:chOff x="2541672" y="543521"/>
            <a:chExt cx="5992693" cy="6129164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435809C-DCCA-7F1F-5270-38660E6AE65C}"/>
                </a:ext>
              </a:extLst>
            </p:cNvPr>
            <p:cNvSpPr/>
            <p:nvPr/>
          </p:nvSpPr>
          <p:spPr>
            <a:xfrm rot="20774788" flipH="1">
              <a:off x="2541672" y="543521"/>
              <a:ext cx="3601850" cy="1939822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rgbClr val="B628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0A67DA7-F90E-72C7-522D-D0AFA793F7F0}"/>
                </a:ext>
              </a:extLst>
            </p:cNvPr>
            <p:cNvSpPr/>
            <p:nvPr/>
          </p:nvSpPr>
          <p:spPr>
            <a:xfrm rot="20774788" flipH="1">
              <a:off x="3421510" y="1675341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07312D0-9C92-BBE6-B2F6-F37991896B97}"/>
                </a:ext>
              </a:extLst>
            </p:cNvPr>
            <p:cNvGrpSpPr/>
            <p:nvPr/>
          </p:nvGrpSpPr>
          <p:grpSpPr>
            <a:xfrm>
              <a:off x="6214222" y="5455094"/>
              <a:ext cx="2320143" cy="1217591"/>
              <a:chOff x="2777808" y="471607"/>
              <a:chExt cx="2320143" cy="1217591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961DF36E-3466-E63F-CFAB-3979A396708C}"/>
                  </a:ext>
                </a:extLst>
              </p:cNvPr>
              <p:cNvSpPr/>
              <p:nvPr/>
            </p:nvSpPr>
            <p:spPr>
              <a:xfrm rot="20774788" flipH="1">
                <a:off x="3515659" y="471607"/>
                <a:ext cx="1582292" cy="852164"/>
              </a:xfrm>
              <a:custGeom>
                <a:avLst/>
                <a:gdLst>
                  <a:gd name="connsiteX0" fmla="*/ 0 w 3601850"/>
                  <a:gd name="connsiteY0" fmla="*/ 0 h 1939822"/>
                  <a:gd name="connsiteX1" fmla="*/ 68373 w 3601850"/>
                  <a:gd name="connsiteY1" fmla="*/ 279341 h 1939822"/>
                  <a:gd name="connsiteX2" fmla="*/ 3601850 w 3601850"/>
                  <a:gd name="connsiteY2" fmla="*/ 1939822 h 193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01850" h="1939822">
                    <a:moveTo>
                      <a:pt x="0" y="0"/>
                    </a:moveTo>
                    <a:lnTo>
                      <a:pt x="68373" y="279341"/>
                    </a:lnTo>
                    <a:lnTo>
                      <a:pt x="3601850" y="193982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0DD38B62-ACD5-CB10-A8B1-3B1B5AD64E82}"/>
                  </a:ext>
                </a:extLst>
              </p:cNvPr>
              <p:cNvSpPr/>
              <p:nvPr/>
            </p:nvSpPr>
            <p:spPr>
              <a:xfrm rot="20774788" flipH="1">
                <a:off x="2777808" y="837034"/>
                <a:ext cx="1582292" cy="852164"/>
              </a:xfrm>
              <a:custGeom>
                <a:avLst/>
                <a:gdLst>
                  <a:gd name="connsiteX0" fmla="*/ 0 w 3601850"/>
                  <a:gd name="connsiteY0" fmla="*/ 0 h 1939822"/>
                  <a:gd name="connsiteX1" fmla="*/ 68373 w 3601850"/>
                  <a:gd name="connsiteY1" fmla="*/ 279341 h 1939822"/>
                  <a:gd name="connsiteX2" fmla="*/ 3601850 w 3601850"/>
                  <a:gd name="connsiteY2" fmla="*/ 1939822 h 193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01850" h="1939822">
                    <a:moveTo>
                      <a:pt x="0" y="0"/>
                    </a:moveTo>
                    <a:lnTo>
                      <a:pt x="68373" y="279341"/>
                    </a:lnTo>
                    <a:lnTo>
                      <a:pt x="3601850" y="193982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42788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8C610D7B-8048-A85D-80BC-1FB36FCA5241}"/>
              </a:ext>
            </a:extLst>
          </p:cNvPr>
          <p:cNvGrpSpPr/>
          <p:nvPr/>
        </p:nvGrpSpPr>
        <p:grpSpPr>
          <a:xfrm>
            <a:off x="6092166" y="0"/>
            <a:ext cx="6099835" cy="6858000"/>
            <a:chOff x="6092166" y="0"/>
            <a:chExt cx="6099835" cy="6858000"/>
          </a:xfrm>
        </p:grpSpPr>
        <p:sp>
          <p:nvSpPr>
            <p:cNvPr id="24" name="Right Triangle 23">
              <a:extLst>
                <a:ext uri="{FF2B5EF4-FFF2-40B4-BE49-F238E27FC236}">
                  <a16:creationId xmlns:a16="http://schemas.microsoft.com/office/drawing/2014/main" id="{2A4F081F-C046-B792-600B-97F99C79CADA}"/>
                </a:ext>
              </a:extLst>
            </p:cNvPr>
            <p:cNvSpPr/>
            <p:nvPr/>
          </p:nvSpPr>
          <p:spPr>
            <a:xfrm flipV="1">
              <a:off x="6092166" y="0"/>
              <a:ext cx="6096000" cy="68580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5" name="Right Triangle 24">
              <a:extLst>
                <a:ext uri="{FF2B5EF4-FFF2-40B4-BE49-F238E27FC236}">
                  <a16:creationId xmlns:a16="http://schemas.microsoft.com/office/drawing/2014/main" id="{C09A5010-C0E2-FCCA-ADA8-DC88BF74BB13}"/>
                </a:ext>
              </a:extLst>
            </p:cNvPr>
            <p:cNvSpPr/>
            <p:nvPr/>
          </p:nvSpPr>
          <p:spPr>
            <a:xfrm flipH="1">
              <a:off x="6096001" y="0"/>
              <a:ext cx="6096000" cy="68580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6" name="Frame 15">
            <a:extLst>
              <a:ext uri="{FF2B5EF4-FFF2-40B4-BE49-F238E27FC236}">
                <a16:creationId xmlns:a16="http://schemas.microsoft.com/office/drawing/2014/main" id="{1E8AFFA9-A2BA-8B82-151A-7BEA191ECF92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frame">
            <a:avLst>
              <a:gd name="adj1" fmla="val 47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A970CE-D6AC-EBFF-0FBC-5C3E4C91C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37" y="168964"/>
            <a:ext cx="11513297" cy="1023543"/>
          </a:xfrm>
        </p:spPr>
        <p:txBody>
          <a:bodyPr>
            <a:noAutofit/>
          </a:bodyPr>
          <a:lstStyle/>
          <a:p>
            <a:pPr algn="l"/>
            <a:r>
              <a:rPr lang="en-US" dirty="0">
                <a:latin typeface="Britannic Bold" panose="020B0903060703020204" pitchFamily="34" charset="0"/>
              </a:rPr>
              <a:t>The Rise of Generative AI </a:t>
            </a:r>
            <a:r>
              <a:rPr lang="en-US" sz="3200" dirty="0">
                <a:solidFill>
                  <a:schemeClr val="accent2"/>
                </a:solidFill>
                <a:latin typeface="Britannic Bold" panose="020B0903060703020204" pitchFamily="34" charset="0"/>
              </a:rPr>
              <a:t>(ChatGPT, Midjourney, DALL·E)</a:t>
            </a:r>
            <a:endParaRPr lang="en-CA" b="0" dirty="0">
              <a:solidFill>
                <a:schemeClr val="accent2"/>
              </a:solidFill>
              <a:latin typeface="Britannic Bold" panose="020B0903060703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19F3AF-05FD-687A-CF4A-E0EAB473DD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787A7C-2B9A-5C91-27FB-6B2E0B786B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52C1117-292A-7F96-FBEA-0C2C302EB325}"/>
              </a:ext>
            </a:extLst>
          </p:cNvPr>
          <p:cNvGrpSpPr/>
          <p:nvPr/>
        </p:nvGrpSpPr>
        <p:grpSpPr>
          <a:xfrm>
            <a:off x="6245557" y="1234073"/>
            <a:ext cx="5310255" cy="4870336"/>
            <a:chOff x="384374" y="1138369"/>
            <a:chExt cx="5310255" cy="4870336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FDF9838-8D25-6B4B-29E6-3F427EDCBD95}"/>
                </a:ext>
              </a:extLst>
            </p:cNvPr>
            <p:cNvGrpSpPr/>
            <p:nvPr/>
          </p:nvGrpSpPr>
          <p:grpSpPr>
            <a:xfrm>
              <a:off x="384374" y="1138369"/>
              <a:ext cx="5310255" cy="1460705"/>
              <a:chOff x="6068442" y="1771796"/>
              <a:chExt cx="5310255" cy="1460705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D4BB054A-182A-45B5-E886-738DF47B8B63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C5E2BF78-EB0D-F743-C33D-B2BC62744E8F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35" name="Oval 34">
                    <a:extLst>
                      <a:ext uri="{FF2B5EF4-FFF2-40B4-BE49-F238E27FC236}">
                        <a16:creationId xmlns:a16="http://schemas.microsoft.com/office/drawing/2014/main" id="{242E1899-5E68-F5C3-406E-0492201965C9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endParaRPr>
                  </a:p>
                </p:txBody>
              </p: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EAFCA298-EA12-6150-B072-76C985EB9D8E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ea typeface="Cascadia Mono" panose="020B0609020000020004" pitchFamily="49" charset="0"/>
                        <a:cs typeface="Cascadia Mono" panose="020B0609020000020004" pitchFamily="49" charset="0"/>
                      </a:rPr>
                      <a:t>1.</a:t>
                    </a:r>
                  </a:p>
                </p:txBody>
              </p:sp>
            </p:grp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1CAEC31C-733C-02F3-91F2-41059C1FE5A1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Placeholder Title</a:t>
                  </a:r>
                </a:p>
              </p:txBody>
            </p:sp>
          </p:grp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A03FBAA-CDE1-3091-CE02-2D311BEFAD35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35561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b="1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Lorem ipsum 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. 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2C7C7B3-B238-E18B-64B8-0080B877BA84}"/>
                </a:ext>
              </a:extLst>
            </p:cNvPr>
            <p:cNvGrpSpPr/>
            <p:nvPr/>
          </p:nvGrpSpPr>
          <p:grpSpPr>
            <a:xfrm>
              <a:off x="384374" y="2843184"/>
              <a:ext cx="5310255" cy="1460705"/>
              <a:chOff x="6068442" y="1771796"/>
              <a:chExt cx="5310255" cy="1460705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29259D0F-E075-5D65-1A5E-1C96C0B2992D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7C1C7672-7661-9928-426F-500891FAC219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7" name="Oval 26">
                    <a:extLst>
                      <a:ext uri="{FF2B5EF4-FFF2-40B4-BE49-F238E27FC236}">
                        <a16:creationId xmlns:a16="http://schemas.microsoft.com/office/drawing/2014/main" id="{559B048B-69E1-0C32-3AAB-7667675ED719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endParaRP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185E9562-9249-9753-FFE5-70389EB9C9F9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ea typeface="Cascadia Mono" panose="020B0609020000020004" pitchFamily="49" charset="0"/>
                        <a:cs typeface="Cascadia Mono" panose="020B0609020000020004" pitchFamily="49" charset="0"/>
                      </a:rPr>
                      <a:t>2.</a:t>
                    </a:r>
                  </a:p>
                </p:txBody>
              </p:sp>
            </p:grp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6ABE9DCA-65CF-CEA7-4C96-55339DBB448C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Placeholder Title</a:t>
                  </a:r>
                </a:p>
              </p:txBody>
            </p:sp>
          </p:grp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84451BF-8197-835C-2182-DD7EEEDEA615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35561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b="1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Lorem ipsum 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. 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2B63534-FA10-F9A7-EFE9-97B39200BC0C}"/>
                </a:ext>
              </a:extLst>
            </p:cNvPr>
            <p:cNvGrpSpPr/>
            <p:nvPr/>
          </p:nvGrpSpPr>
          <p:grpSpPr>
            <a:xfrm>
              <a:off x="384374" y="4548000"/>
              <a:ext cx="5310255" cy="1460705"/>
              <a:chOff x="6068442" y="1771796"/>
              <a:chExt cx="5310255" cy="1460705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06D57D5E-8A9C-22C8-12E4-2948EA43695F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1241E780-CDDD-B267-19AF-99DD703242BB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19" name="Oval 18">
                    <a:extLst>
                      <a:ext uri="{FF2B5EF4-FFF2-40B4-BE49-F238E27FC236}">
                        <a16:creationId xmlns:a16="http://schemas.microsoft.com/office/drawing/2014/main" id="{49D28CE8-52B5-8E8C-EDCD-89D241BCE8CD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BCC6B248-51FB-4EC5-3ED4-92FD5FD3836D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ea typeface="Cascadia Mono" panose="020B0609020000020004" pitchFamily="49" charset="0"/>
                        <a:cs typeface="Cascadia Mono" panose="020B0609020000020004" pitchFamily="49" charset="0"/>
                      </a:rPr>
                      <a:t>3.</a:t>
                    </a:r>
                  </a:p>
                </p:txBody>
              </p:sp>
            </p:grp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6AFADEA5-36A1-A659-99EB-E9FF2DCEE13F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Placeholder Title</a:t>
                  </a:r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E41648F-F41D-27A5-D44D-B721C49E6C0C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35561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b="1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Lorem ipsum 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. </a:t>
                </a:r>
              </a:p>
            </p:txBody>
          </p:sp>
        </p:grp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F0D828C6-BC4A-1C8C-69AE-6A3615D5B97C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accent2"/>
                </a:solidFill>
              </a:rPr>
              <a:t>ARTIFICIAL INTELLIGENCE</a:t>
            </a:r>
            <a:endParaRPr lang="en-CA" sz="1100" b="1" dirty="0">
              <a:solidFill>
                <a:schemeClr val="accent2"/>
              </a:solidFill>
            </a:endParaRPr>
          </a:p>
        </p:txBody>
      </p:sp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C7624C65-550D-3E3B-10A7-F75508A25E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1572916"/>
              </p:ext>
            </p:extLst>
          </p:nvPr>
        </p:nvGraphicFramePr>
        <p:xfrm>
          <a:off x="396798" y="929080"/>
          <a:ext cx="5650142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040D048C-3730-0A3E-CD97-8681C4FD4AED}"/>
              </a:ext>
            </a:extLst>
          </p:cNvPr>
          <p:cNvGrpSpPr/>
          <p:nvPr/>
        </p:nvGrpSpPr>
        <p:grpSpPr>
          <a:xfrm>
            <a:off x="1924624" y="1993615"/>
            <a:ext cx="2206786" cy="1113733"/>
            <a:chOff x="7695255" y="3813967"/>
            <a:chExt cx="3843625" cy="1939822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6BC34EA-C84F-5F2D-4DD9-E314B5289D72}"/>
                </a:ext>
              </a:extLst>
            </p:cNvPr>
            <p:cNvSpPr/>
            <p:nvPr/>
          </p:nvSpPr>
          <p:spPr>
            <a:xfrm rot="20774788" flipH="1">
              <a:off x="7695255" y="3813967"/>
              <a:ext cx="3601850" cy="1939822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rgbClr val="B628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CA26036-9570-EF76-FF6E-59D9F85BA2B3}"/>
                </a:ext>
              </a:extLst>
            </p:cNvPr>
            <p:cNvSpPr/>
            <p:nvPr/>
          </p:nvSpPr>
          <p:spPr>
            <a:xfrm rot="20774788" flipH="1">
              <a:off x="9956588" y="3820096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3D6F38C-4D90-7434-098A-B577E29AF51B}"/>
              </a:ext>
            </a:extLst>
          </p:cNvPr>
          <p:cNvGrpSpPr/>
          <p:nvPr/>
        </p:nvGrpSpPr>
        <p:grpSpPr>
          <a:xfrm>
            <a:off x="9681026" y="4261904"/>
            <a:ext cx="2320143" cy="1217591"/>
            <a:chOff x="2777808" y="471607"/>
            <a:chExt cx="2320143" cy="1217591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07DEBAE-D1D9-8430-5B20-F19B8BDEE582}"/>
                </a:ext>
              </a:extLst>
            </p:cNvPr>
            <p:cNvSpPr/>
            <p:nvPr/>
          </p:nvSpPr>
          <p:spPr>
            <a:xfrm rot="20774788" flipH="1">
              <a:off x="3515659" y="471607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F02E4D1-B1F6-84A9-5870-0A64FDD64D24}"/>
                </a:ext>
              </a:extLst>
            </p:cNvPr>
            <p:cNvSpPr/>
            <p:nvPr/>
          </p:nvSpPr>
          <p:spPr>
            <a:xfrm rot="20774788" flipH="1">
              <a:off x="2777808" y="837034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145821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city with many tall buildings&#10;&#10;AI-generated content may be incorrect.">
            <a:extLst>
              <a:ext uri="{FF2B5EF4-FFF2-40B4-BE49-F238E27FC236}">
                <a16:creationId xmlns:a16="http://schemas.microsoft.com/office/drawing/2014/main" id="{F6B930C8-7BE6-6BEE-2223-3F04FC5FD4D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021CD3-6556-BB68-928B-D1055A2C1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5276" y="168964"/>
            <a:ext cx="6431158" cy="1518296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Britannic Bold" panose="020B0903060703020204" pitchFamily="34" charset="0"/>
              </a:rPr>
              <a:t>AI in Smart Cities and Urban Development</a:t>
            </a:r>
            <a:endParaRPr lang="en-CA" dirty="0">
              <a:latin typeface="Britannic Bold" panose="020B0903060703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8FE9A3-7B33-E18F-8D9B-9B17AA7D26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4A9463-597E-B3D8-1E1C-33A596707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BA80B0-405D-6A79-FBA6-037130DBEC12}"/>
              </a:ext>
            </a:extLst>
          </p:cNvPr>
          <p:cNvSpPr txBox="1"/>
          <p:nvPr/>
        </p:nvSpPr>
        <p:spPr>
          <a:xfrm>
            <a:off x="5515276" y="1736834"/>
            <a:ext cx="60583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Lorem ipsum dolor sit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amet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,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consectetur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adipisicing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elit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, sed do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eiusmod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tempor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incididunt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ut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labore et dolore magna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aliqua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. </a:t>
            </a:r>
          </a:p>
          <a:p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Ut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enim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ad minim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veniam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,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quis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nostrud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exercitation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ullamco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laboris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nisi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ut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aliquip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ex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ea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commodo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consequat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. Lorem ipsum dolor sit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amet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,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consectetur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adipisicing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elit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, sed do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eiusmod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tempor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incididunt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ut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labore et dolore magna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aliqua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. </a:t>
            </a:r>
          </a:p>
          <a:p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Ut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enim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ad minim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veniam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,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quis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nostrud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exercitation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ullamco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laboris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nisi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ut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aliquip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ex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ea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commodo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consequat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. 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EDB9BCC-FEE9-95B4-DA73-37992323C53F}"/>
              </a:ext>
            </a:extLst>
          </p:cNvPr>
          <p:cNvGrpSpPr/>
          <p:nvPr/>
        </p:nvGrpSpPr>
        <p:grpSpPr>
          <a:xfrm>
            <a:off x="5415378" y="3433756"/>
            <a:ext cx="6776621" cy="3103187"/>
            <a:chOff x="5415378" y="3433756"/>
            <a:chExt cx="6776621" cy="3103187"/>
          </a:xfrm>
        </p:grpSpPr>
        <p:grpSp>
          <p:nvGrpSpPr>
            <p:cNvPr id="6" name="Group 17">
              <a:extLst>
                <a:ext uri="{FF2B5EF4-FFF2-40B4-BE49-F238E27FC236}">
                  <a16:creationId xmlns:a16="http://schemas.microsoft.com/office/drawing/2014/main" id="{2E26C609-F38E-E817-3C90-98222D10E287}"/>
                </a:ext>
              </a:extLst>
            </p:cNvPr>
            <p:cNvGrpSpPr/>
            <p:nvPr/>
          </p:nvGrpSpPr>
          <p:grpSpPr>
            <a:xfrm>
              <a:off x="5415378" y="3433756"/>
              <a:ext cx="6776621" cy="3103187"/>
              <a:chOff x="0" y="-47625"/>
              <a:chExt cx="1872977" cy="1364124"/>
            </a:xfrm>
          </p:grpSpPr>
          <p:sp>
            <p:nvSpPr>
              <p:cNvPr id="7" name="Freeform 18">
                <a:extLst>
                  <a:ext uri="{FF2B5EF4-FFF2-40B4-BE49-F238E27FC236}">
                    <a16:creationId xmlns:a16="http://schemas.microsoft.com/office/drawing/2014/main" id="{C63A85FC-16C0-AE35-3C5E-0717F071FF49}"/>
                  </a:ext>
                </a:extLst>
              </p:cNvPr>
              <p:cNvSpPr/>
              <p:nvPr/>
            </p:nvSpPr>
            <p:spPr>
              <a:xfrm>
                <a:off x="0" y="0"/>
                <a:ext cx="1872977" cy="1316499"/>
              </a:xfrm>
              <a:custGeom>
                <a:avLst/>
                <a:gdLst/>
                <a:ahLst/>
                <a:cxnLst/>
                <a:rect l="l" t="t" r="r" b="b"/>
                <a:pathLst>
                  <a:path w="1872977" h="1271461">
                    <a:moveTo>
                      <a:pt x="0" y="0"/>
                    </a:moveTo>
                    <a:lnTo>
                      <a:pt x="1872977" y="0"/>
                    </a:lnTo>
                    <a:lnTo>
                      <a:pt x="1872977" y="1271461"/>
                    </a:lnTo>
                    <a:lnTo>
                      <a:pt x="0" y="1271461"/>
                    </a:ln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/>
              </a:p>
            </p:txBody>
          </p:sp>
          <p:sp>
            <p:nvSpPr>
              <p:cNvPr id="8" name="TextBox 19">
                <a:extLst>
                  <a:ext uri="{FF2B5EF4-FFF2-40B4-BE49-F238E27FC236}">
                    <a16:creationId xmlns:a16="http://schemas.microsoft.com/office/drawing/2014/main" id="{B0DF04EE-C494-D4B0-52DC-65C0E05EF42D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872977" cy="131908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239"/>
                  </a:lnSpc>
                </a:pPr>
                <a:endParaRPr sz="120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B56177C7-A537-C06D-A9C0-244163EB6451}"/>
                </a:ext>
              </a:extLst>
            </p:cNvPr>
            <p:cNvGrpSpPr/>
            <p:nvPr/>
          </p:nvGrpSpPr>
          <p:grpSpPr>
            <a:xfrm>
              <a:off x="6096000" y="3675419"/>
              <a:ext cx="5919853" cy="1276039"/>
              <a:chOff x="384374" y="1378512"/>
              <a:chExt cx="5919853" cy="1276039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4C73CDF5-A660-2E92-AAA5-A67BFCF6950D}"/>
                  </a:ext>
                </a:extLst>
              </p:cNvPr>
              <p:cNvSpPr/>
              <p:nvPr/>
            </p:nvSpPr>
            <p:spPr>
              <a:xfrm>
                <a:off x="384374" y="1378512"/>
                <a:ext cx="847705" cy="84887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accent3"/>
                  </a:solidFill>
                  <a:latin typeface="Britannic Bold" panose="020B0903060703020204" pitchFamily="34" charset="0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FF29845-BA09-5ADB-C482-6ED1E062EA07}"/>
                  </a:ext>
                </a:extLst>
              </p:cNvPr>
              <p:cNvSpPr txBox="1"/>
              <p:nvPr/>
            </p:nvSpPr>
            <p:spPr>
              <a:xfrm>
                <a:off x="411932" y="1479785"/>
                <a:ext cx="7749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b="1" dirty="0">
                    <a:solidFill>
                      <a:schemeClr val="accent3"/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1.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7289DCE-318B-0A46-A5A2-7F59A084F6CA}"/>
                  </a:ext>
                </a:extLst>
              </p:cNvPr>
              <p:cNvSpPr txBox="1"/>
              <p:nvPr/>
            </p:nvSpPr>
            <p:spPr>
              <a:xfrm>
                <a:off x="1339015" y="163367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accent3"/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38B894C-FE33-F39A-2AEC-040218BCDCBE}"/>
                  </a:ext>
                </a:extLst>
              </p:cNvPr>
              <p:cNvSpPr txBox="1"/>
              <p:nvPr/>
            </p:nvSpPr>
            <p:spPr>
              <a:xfrm>
                <a:off x="1339015" y="2192886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3D096AA-280E-1B42-793C-FC354D595A90}"/>
                </a:ext>
              </a:extLst>
            </p:cNvPr>
            <p:cNvGrpSpPr/>
            <p:nvPr/>
          </p:nvGrpSpPr>
          <p:grpSpPr>
            <a:xfrm>
              <a:off x="6096000" y="5053914"/>
              <a:ext cx="5919853" cy="1276039"/>
              <a:chOff x="384374" y="1378512"/>
              <a:chExt cx="5919853" cy="1276039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CF8234E7-2BDA-093D-D062-BC337E5405B3}"/>
                  </a:ext>
                </a:extLst>
              </p:cNvPr>
              <p:cNvSpPr/>
              <p:nvPr/>
            </p:nvSpPr>
            <p:spPr>
              <a:xfrm>
                <a:off x="384374" y="1378512"/>
                <a:ext cx="847705" cy="84887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accent3"/>
                  </a:solidFill>
                  <a:latin typeface="Britannic Bold" panose="020B0903060703020204" pitchFamily="34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A24C802-5C6E-8331-12F4-32F8FCC5F4A1}"/>
                  </a:ext>
                </a:extLst>
              </p:cNvPr>
              <p:cNvSpPr txBox="1"/>
              <p:nvPr/>
            </p:nvSpPr>
            <p:spPr>
              <a:xfrm>
                <a:off x="411932" y="1479785"/>
                <a:ext cx="7749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b="1" dirty="0">
                    <a:solidFill>
                      <a:schemeClr val="accent3"/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2.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F5E9E88-2980-0F46-0A9F-F34FD444B1A8}"/>
                  </a:ext>
                </a:extLst>
              </p:cNvPr>
              <p:cNvSpPr txBox="1"/>
              <p:nvPr/>
            </p:nvSpPr>
            <p:spPr>
              <a:xfrm>
                <a:off x="1339015" y="163367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accent3"/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9105B43-1A22-17EE-D487-B8B2E59EAC81}"/>
                  </a:ext>
                </a:extLst>
              </p:cNvPr>
              <p:cNvSpPr txBox="1"/>
              <p:nvPr/>
            </p:nvSpPr>
            <p:spPr>
              <a:xfrm>
                <a:off x="1339015" y="2192886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sp>
        <p:nvSpPr>
          <p:cNvPr id="30" name="Frame 29">
            <a:extLst>
              <a:ext uri="{FF2B5EF4-FFF2-40B4-BE49-F238E27FC236}">
                <a16:creationId xmlns:a16="http://schemas.microsoft.com/office/drawing/2014/main" id="{97B38A76-8E08-73B1-E646-58913C8EAACE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frame">
            <a:avLst>
              <a:gd name="adj1" fmla="val 47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AB8EC59-ED9E-8E99-7438-BDC95027CB34}"/>
              </a:ext>
            </a:extLst>
          </p:cNvPr>
          <p:cNvGrpSpPr/>
          <p:nvPr/>
        </p:nvGrpSpPr>
        <p:grpSpPr>
          <a:xfrm>
            <a:off x="555277" y="3923480"/>
            <a:ext cx="3843625" cy="1939822"/>
            <a:chOff x="7695255" y="3813967"/>
            <a:chExt cx="3843625" cy="1939822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3244EE7-8D44-3575-285B-A17090C4F3D4}"/>
                </a:ext>
              </a:extLst>
            </p:cNvPr>
            <p:cNvSpPr/>
            <p:nvPr/>
          </p:nvSpPr>
          <p:spPr>
            <a:xfrm rot="20774788" flipH="1">
              <a:off x="7695255" y="3813967"/>
              <a:ext cx="3601850" cy="1939822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rgbClr val="B628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1831719-ABB4-F8BB-5B13-E63DC698F7AE}"/>
                </a:ext>
              </a:extLst>
            </p:cNvPr>
            <p:cNvSpPr/>
            <p:nvPr/>
          </p:nvSpPr>
          <p:spPr>
            <a:xfrm rot="20774788" flipH="1">
              <a:off x="9956588" y="3820096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B32247C-E454-2F8B-B5DF-23BBF1B04D0D}"/>
              </a:ext>
            </a:extLst>
          </p:cNvPr>
          <p:cNvGrpSpPr/>
          <p:nvPr/>
        </p:nvGrpSpPr>
        <p:grpSpPr>
          <a:xfrm>
            <a:off x="3022017" y="679251"/>
            <a:ext cx="2320143" cy="1217591"/>
            <a:chOff x="2777808" y="471607"/>
            <a:chExt cx="2320143" cy="1217591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8C151DA-E58D-6F1E-EFC0-76A4EBA5538E}"/>
                </a:ext>
              </a:extLst>
            </p:cNvPr>
            <p:cNvSpPr/>
            <p:nvPr/>
          </p:nvSpPr>
          <p:spPr>
            <a:xfrm rot="20774788" flipH="1">
              <a:off x="3515659" y="471607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A555840-0818-2F6C-3B83-736709D99C5B}"/>
                </a:ext>
              </a:extLst>
            </p:cNvPr>
            <p:cNvSpPr/>
            <p:nvPr/>
          </p:nvSpPr>
          <p:spPr>
            <a:xfrm rot="20774788" flipH="1">
              <a:off x="2777808" y="837034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D9D62150-F2FD-A518-DB16-CC9CB8DF011B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accent2"/>
                </a:solidFill>
              </a:rPr>
              <a:t>ARTIFICIAL INTELLIGENCE</a:t>
            </a:r>
            <a:endParaRPr lang="en-CA" sz="11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125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A5AEA-765B-988E-3E66-44D4969FF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Ethics of AI: Bias, Privacy, and Accountability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7581E9-66CE-682D-0DDC-816BF50456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B0030B-0BC6-5574-9C8E-421C11929E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pic>
        <p:nvPicPr>
          <p:cNvPr id="7" name="Picture Placeholder 6" descr="A purple and pink light&#10;&#10;AI-generated content may be incorrect.">
            <a:extLst>
              <a:ext uri="{FF2B5EF4-FFF2-40B4-BE49-F238E27FC236}">
                <a16:creationId xmlns:a16="http://schemas.microsoft.com/office/drawing/2014/main" id="{75AB0972-1D1C-D595-4CFA-F399E9BF185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2E8E6575-B443-B861-3087-40EE431E42A2}"/>
              </a:ext>
            </a:extLst>
          </p:cNvPr>
          <p:cNvGrpSpPr/>
          <p:nvPr/>
        </p:nvGrpSpPr>
        <p:grpSpPr>
          <a:xfrm>
            <a:off x="0" y="1075493"/>
            <a:ext cx="12191999" cy="3103187"/>
            <a:chOff x="0" y="1075493"/>
            <a:chExt cx="12191999" cy="3103187"/>
          </a:xfrm>
        </p:grpSpPr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2BA7661B-E2B2-9FCD-DB73-EC0503A1793A}"/>
                </a:ext>
              </a:extLst>
            </p:cNvPr>
            <p:cNvSpPr/>
            <p:nvPr/>
          </p:nvSpPr>
          <p:spPr>
            <a:xfrm>
              <a:off x="6776621" y="1181896"/>
              <a:ext cx="5415378" cy="2994847"/>
            </a:xfrm>
            <a:custGeom>
              <a:avLst/>
              <a:gdLst/>
              <a:ahLst/>
              <a:cxnLst/>
              <a:rect l="l" t="t" r="r" b="b"/>
              <a:pathLst>
                <a:path w="1872977" h="1271461">
                  <a:moveTo>
                    <a:pt x="0" y="0"/>
                  </a:moveTo>
                  <a:lnTo>
                    <a:pt x="1872977" y="0"/>
                  </a:lnTo>
                  <a:lnTo>
                    <a:pt x="1872977" y="1271461"/>
                  </a:lnTo>
                  <a:lnTo>
                    <a:pt x="0" y="1271461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6D6133F-F326-171A-D00F-F7D27859C5EA}"/>
                </a:ext>
              </a:extLst>
            </p:cNvPr>
            <p:cNvSpPr txBox="1"/>
            <p:nvPr/>
          </p:nvSpPr>
          <p:spPr>
            <a:xfrm>
              <a:off x="6896390" y="1516176"/>
              <a:ext cx="483680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Lorem ipsum dolor sit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amet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consectetur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adipisicing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elit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sed do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eiusmod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tempor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incididunt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labore et dolore magna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aliqua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. </a:t>
              </a:r>
            </a:p>
            <a:p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enim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ad minim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veniam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quis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nostrud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exercitation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ullamco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laboris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nisi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aliquip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ex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ea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commodo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consequat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. Lorem ipsum dolor sit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amet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consectetur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adipisicing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elit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sed do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eiusmod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tempor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incididunt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labore et dolore magna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aliqua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. </a:t>
              </a:r>
            </a:p>
            <a:p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enim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ad minim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veniam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quis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nostrud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exercitation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ullamco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laboris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nisi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aliquip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ex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ea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commodo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consequat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. 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5A01150-0ABD-ECE1-077E-E5AD9D340100}"/>
                </a:ext>
              </a:extLst>
            </p:cNvPr>
            <p:cNvGrpSpPr/>
            <p:nvPr/>
          </p:nvGrpSpPr>
          <p:grpSpPr>
            <a:xfrm>
              <a:off x="0" y="1075493"/>
              <a:ext cx="6776621" cy="3103187"/>
              <a:chOff x="5415378" y="3433756"/>
              <a:chExt cx="6776621" cy="3103187"/>
            </a:xfrm>
          </p:grpSpPr>
          <p:grpSp>
            <p:nvGrpSpPr>
              <p:cNvPr id="10" name="Group 17">
                <a:extLst>
                  <a:ext uri="{FF2B5EF4-FFF2-40B4-BE49-F238E27FC236}">
                    <a16:creationId xmlns:a16="http://schemas.microsoft.com/office/drawing/2014/main" id="{0CDD78AB-6B2E-946C-4962-0077CAB03D3F}"/>
                  </a:ext>
                </a:extLst>
              </p:cNvPr>
              <p:cNvGrpSpPr/>
              <p:nvPr/>
            </p:nvGrpSpPr>
            <p:grpSpPr>
              <a:xfrm>
                <a:off x="5415378" y="3433756"/>
                <a:ext cx="6776621" cy="3103187"/>
                <a:chOff x="0" y="-47625"/>
                <a:chExt cx="1872977" cy="1364124"/>
              </a:xfrm>
            </p:grpSpPr>
            <p:sp>
              <p:nvSpPr>
                <p:cNvPr id="21" name="Freeform 18">
                  <a:extLst>
                    <a:ext uri="{FF2B5EF4-FFF2-40B4-BE49-F238E27FC236}">
                      <a16:creationId xmlns:a16="http://schemas.microsoft.com/office/drawing/2014/main" id="{CB3ECB29-E2DD-7541-5AF8-1935D152AA91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872977" cy="13164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2977" h="1271461">
                      <a:moveTo>
                        <a:pt x="0" y="0"/>
                      </a:moveTo>
                      <a:lnTo>
                        <a:pt x="1872977" y="0"/>
                      </a:lnTo>
                      <a:lnTo>
                        <a:pt x="1872977" y="1271461"/>
                      </a:lnTo>
                      <a:lnTo>
                        <a:pt x="0" y="127146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/>
                </a:p>
              </p:txBody>
            </p:sp>
            <p:sp>
              <p:nvSpPr>
                <p:cNvPr id="22" name="TextBox 19">
                  <a:extLst>
                    <a:ext uri="{FF2B5EF4-FFF2-40B4-BE49-F238E27FC236}">
                      <a16:creationId xmlns:a16="http://schemas.microsoft.com/office/drawing/2014/main" id="{0C006CEA-7C75-CE03-9A4E-1B134FFD9C29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1872977" cy="131908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2239"/>
                    </a:lnSpc>
                  </a:pPr>
                  <a:endParaRPr sz="1200"/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8E982E1C-CA13-AEBB-CE67-A0CB9A869B69}"/>
                  </a:ext>
                </a:extLst>
              </p:cNvPr>
              <p:cNvGrpSpPr/>
              <p:nvPr/>
            </p:nvGrpSpPr>
            <p:grpSpPr>
              <a:xfrm>
                <a:off x="6096000" y="3675419"/>
                <a:ext cx="5919853" cy="1276039"/>
                <a:chOff x="384374" y="1378512"/>
                <a:chExt cx="5919853" cy="1276039"/>
              </a:xfrm>
            </p:grpSpPr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F84A5058-27C0-CBBC-508F-4C0792F82B7F}"/>
                    </a:ext>
                  </a:extLst>
                </p:cNvPr>
                <p:cNvSpPr/>
                <p:nvPr/>
              </p:nvSpPr>
              <p:spPr>
                <a:xfrm>
                  <a:off x="384374" y="1378512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accent3"/>
                    </a:solidFill>
                    <a:latin typeface="Britannic Bold" panose="020B0903060703020204" pitchFamily="34" charset="0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F2C38B1-537B-4288-A5D5-11E0468DEA49}"/>
                    </a:ext>
                  </a:extLst>
                </p:cNvPr>
                <p:cNvSpPr txBox="1"/>
                <p:nvPr/>
              </p:nvSpPr>
              <p:spPr>
                <a:xfrm>
                  <a:off x="411932" y="1479785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accent3"/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1.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D75E3532-AFBD-26B0-3E82-32AF3E4F35FB}"/>
                    </a:ext>
                  </a:extLst>
                </p:cNvPr>
                <p:cNvSpPr txBox="1"/>
                <p:nvPr/>
              </p:nvSpPr>
              <p:spPr>
                <a:xfrm>
                  <a:off x="1339015" y="1633673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accent3"/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1DB35EAD-C39A-45C7-4300-AB6876D34970}"/>
                    </a:ext>
                  </a:extLst>
                </p:cNvPr>
                <p:cNvSpPr txBox="1"/>
                <p:nvPr/>
              </p:nvSpPr>
              <p:spPr>
                <a:xfrm>
                  <a:off x="1339015" y="2192886"/>
                  <a:ext cx="4965212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A83B7473-1EF6-3EBC-ED43-7153801C6963}"/>
                  </a:ext>
                </a:extLst>
              </p:cNvPr>
              <p:cNvGrpSpPr/>
              <p:nvPr/>
            </p:nvGrpSpPr>
            <p:grpSpPr>
              <a:xfrm>
                <a:off x="6096000" y="5053914"/>
                <a:ext cx="5919853" cy="1276039"/>
                <a:chOff x="384374" y="1378512"/>
                <a:chExt cx="5919853" cy="1276039"/>
              </a:xfrm>
            </p:grpSpPr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E9CF317A-820A-B507-8268-24A52FA0DA8B}"/>
                    </a:ext>
                  </a:extLst>
                </p:cNvPr>
                <p:cNvSpPr/>
                <p:nvPr/>
              </p:nvSpPr>
              <p:spPr>
                <a:xfrm>
                  <a:off x="384374" y="1378512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accent3"/>
                    </a:solidFill>
                    <a:latin typeface="Britannic Bold" panose="020B0903060703020204" pitchFamily="34" charset="0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B4822912-924F-4115-6D7C-F94ED6AC1F2E}"/>
                    </a:ext>
                  </a:extLst>
                </p:cNvPr>
                <p:cNvSpPr txBox="1"/>
                <p:nvPr/>
              </p:nvSpPr>
              <p:spPr>
                <a:xfrm>
                  <a:off x="411932" y="1479785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accent3"/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2.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826CE16-A8A9-E2AB-82EE-99EF25CFE4E3}"/>
                    </a:ext>
                  </a:extLst>
                </p:cNvPr>
                <p:cNvSpPr txBox="1"/>
                <p:nvPr/>
              </p:nvSpPr>
              <p:spPr>
                <a:xfrm>
                  <a:off x="1339015" y="1633673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accent3"/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73668E65-25D2-E789-BB73-0F22F6CA9B91}"/>
                    </a:ext>
                  </a:extLst>
                </p:cNvPr>
                <p:cNvSpPr txBox="1"/>
                <p:nvPr/>
              </p:nvSpPr>
              <p:spPr>
                <a:xfrm>
                  <a:off x="1339015" y="2192886"/>
                  <a:ext cx="4965212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accent3"/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A80DB43-1AE2-B82C-BE66-54FF20DF6076}"/>
              </a:ext>
            </a:extLst>
          </p:cNvPr>
          <p:cNvGrpSpPr/>
          <p:nvPr/>
        </p:nvGrpSpPr>
        <p:grpSpPr>
          <a:xfrm>
            <a:off x="8470007" y="4202944"/>
            <a:ext cx="3843625" cy="1939822"/>
            <a:chOff x="7695255" y="3813967"/>
            <a:chExt cx="3843625" cy="1939822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E12E5DD-49D6-A9EA-9650-4776D3F5A6D8}"/>
                </a:ext>
              </a:extLst>
            </p:cNvPr>
            <p:cNvSpPr/>
            <p:nvPr/>
          </p:nvSpPr>
          <p:spPr>
            <a:xfrm rot="20774788" flipH="1">
              <a:off x="7695255" y="3813967"/>
              <a:ext cx="3601850" cy="1939822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rgbClr val="B628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7131D95-17BC-4D15-9FFD-0D8A4309FA52}"/>
                </a:ext>
              </a:extLst>
            </p:cNvPr>
            <p:cNvSpPr/>
            <p:nvPr/>
          </p:nvSpPr>
          <p:spPr>
            <a:xfrm rot="20774788" flipH="1">
              <a:off x="9956588" y="3820096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743D0AA-0070-65F8-0D0B-AC67BB56CD4C}"/>
              </a:ext>
            </a:extLst>
          </p:cNvPr>
          <p:cNvGrpSpPr/>
          <p:nvPr/>
        </p:nvGrpSpPr>
        <p:grpSpPr>
          <a:xfrm>
            <a:off x="5549480" y="3695548"/>
            <a:ext cx="1312336" cy="1086175"/>
            <a:chOff x="3374225" y="471607"/>
            <a:chExt cx="1723726" cy="1426668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1ABCA4-4B36-45FA-EFFB-3669E824324D}"/>
                </a:ext>
              </a:extLst>
            </p:cNvPr>
            <p:cNvSpPr/>
            <p:nvPr/>
          </p:nvSpPr>
          <p:spPr>
            <a:xfrm rot="20774788" flipH="1">
              <a:off x="3515659" y="471607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931B00E-9EBB-4B16-6144-4638EF8E5760}"/>
                </a:ext>
              </a:extLst>
            </p:cNvPr>
            <p:cNvSpPr/>
            <p:nvPr/>
          </p:nvSpPr>
          <p:spPr>
            <a:xfrm rot="20774788" flipH="1">
              <a:off x="3374225" y="1046111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1425148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19">
            <a:extLst>
              <a:ext uri="{FF2B5EF4-FFF2-40B4-BE49-F238E27FC236}">
                <a16:creationId xmlns:a16="http://schemas.microsoft.com/office/drawing/2014/main" id="{44118609-7440-4865-CFB4-E8245EA5314A}"/>
              </a:ext>
            </a:extLst>
          </p:cNvPr>
          <p:cNvSpPr txBox="1"/>
          <p:nvPr/>
        </p:nvSpPr>
        <p:spPr>
          <a:xfrm>
            <a:off x="5137940" y="855771"/>
            <a:ext cx="6776621" cy="3000732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239"/>
              </a:lnSpc>
            </a:pPr>
            <a:endParaRPr sz="120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BF777CB-45EE-65EA-8EA7-6D9AB8357B59}"/>
              </a:ext>
            </a:extLst>
          </p:cNvPr>
          <p:cNvGrpSpPr/>
          <p:nvPr/>
        </p:nvGrpSpPr>
        <p:grpSpPr>
          <a:xfrm>
            <a:off x="4991671" y="1457059"/>
            <a:ext cx="6710465" cy="1830037"/>
            <a:chOff x="4960420" y="1207018"/>
            <a:chExt cx="6710465" cy="1830037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FA2ACF0-DFC6-48A0-B04B-ABEE8B1BD5AB}"/>
                </a:ext>
              </a:extLst>
            </p:cNvPr>
            <p:cNvGrpSpPr/>
            <p:nvPr/>
          </p:nvGrpSpPr>
          <p:grpSpPr>
            <a:xfrm>
              <a:off x="4960420" y="1207018"/>
              <a:ext cx="3414581" cy="1830037"/>
              <a:chOff x="384374" y="1378512"/>
              <a:chExt cx="3414581" cy="1830037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21F36F36-3300-EA26-125B-4229F9608773}"/>
                  </a:ext>
                </a:extLst>
              </p:cNvPr>
              <p:cNvSpPr/>
              <p:nvPr/>
            </p:nvSpPr>
            <p:spPr>
              <a:xfrm>
                <a:off x="384374" y="1378512"/>
                <a:ext cx="847705" cy="84887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tx1">
                      <a:lumMod val="85000"/>
                      <a:lumOff val="15000"/>
                    </a:schemeClr>
                  </a:solidFill>
                  <a:latin typeface="Britannic Bold" panose="020B0903060703020204" pitchFamily="34" charset="0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3AAE41A-4FAE-9559-BF76-7D5C4D4FFCAA}"/>
                  </a:ext>
                </a:extLst>
              </p:cNvPr>
              <p:cNvSpPr txBox="1"/>
              <p:nvPr/>
            </p:nvSpPr>
            <p:spPr>
              <a:xfrm>
                <a:off x="411932" y="1479785"/>
                <a:ext cx="7749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b="1" dirty="0">
                    <a:solidFill>
                      <a:schemeClr val="bg2"/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1.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89E8B0C-70D0-84F8-E2BD-5CED82BC1F15}"/>
                  </a:ext>
                </a:extLst>
              </p:cNvPr>
              <p:cNvSpPr txBox="1"/>
              <p:nvPr/>
            </p:nvSpPr>
            <p:spPr>
              <a:xfrm>
                <a:off x="1339015" y="163367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452063F-B620-0730-AE46-C60712159745}"/>
                  </a:ext>
                </a:extLst>
              </p:cNvPr>
              <p:cNvSpPr txBox="1"/>
              <p:nvPr/>
            </p:nvSpPr>
            <p:spPr>
              <a:xfrm>
                <a:off x="1339015" y="2192886"/>
                <a:ext cx="2234307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1EE5747-E3FD-1F64-F565-CB0EFF04819C}"/>
                </a:ext>
              </a:extLst>
            </p:cNvPr>
            <p:cNvGrpSpPr/>
            <p:nvPr/>
          </p:nvGrpSpPr>
          <p:grpSpPr>
            <a:xfrm>
              <a:off x="8256304" y="1207018"/>
              <a:ext cx="3414581" cy="1830037"/>
              <a:chOff x="384374" y="1378512"/>
              <a:chExt cx="3414581" cy="1830037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9A98E71C-DBBB-1F13-2693-4682B9386613}"/>
                  </a:ext>
                </a:extLst>
              </p:cNvPr>
              <p:cNvSpPr/>
              <p:nvPr/>
            </p:nvSpPr>
            <p:spPr>
              <a:xfrm>
                <a:off x="384374" y="1378512"/>
                <a:ext cx="847705" cy="84887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tx1">
                      <a:lumMod val="85000"/>
                      <a:lumOff val="15000"/>
                    </a:schemeClr>
                  </a:solidFill>
                  <a:latin typeface="Britannic Bold" panose="020B0903060703020204" pitchFamily="34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E3EA976-2C9C-5A1A-4C6C-A5C136AF4DC4}"/>
                  </a:ext>
                </a:extLst>
              </p:cNvPr>
              <p:cNvSpPr txBox="1"/>
              <p:nvPr/>
            </p:nvSpPr>
            <p:spPr>
              <a:xfrm>
                <a:off x="411932" y="1479785"/>
                <a:ext cx="7749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b="1" dirty="0">
                    <a:solidFill>
                      <a:schemeClr val="bg2"/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2.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9BD8C64-467B-B41A-5C43-9010A319F169}"/>
                  </a:ext>
                </a:extLst>
              </p:cNvPr>
              <p:cNvSpPr txBox="1"/>
              <p:nvPr/>
            </p:nvSpPr>
            <p:spPr>
              <a:xfrm>
                <a:off x="1339015" y="163367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FD3C7EF-D0B5-F9EE-968E-F7AF9F90C513}"/>
                  </a:ext>
                </a:extLst>
              </p:cNvPr>
              <p:cNvSpPr txBox="1"/>
              <p:nvPr/>
            </p:nvSpPr>
            <p:spPr>
              <a:xfrm>
                <a:off x="1339015" y="2192886"/>
                <a:ext cx="2234307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9A3D337-51F0-CE2A-1FB8-421DF27BC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0420" y="245964"/>
            <a:ext cx="6986014" cy="1215451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Britannic Bold" panose="020B0903060703020204" pitchFamily="34" charset="0"/>
              </a:rPr>
              <a:t>The Future of Work: AI and Job Market Transformation</a:t>
            </a:r>
            <a:endParaRPr lang="en-CA" dirty="0">
              <a:latin typeface="Britannic Bold" panose="020B0903060703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3B5BD1-30BB-85EE-AAFB-71160773B6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912CE7-22DC-D2AC-8158-8F6AD76F2F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pic>
        <p:nvPicPr>
          <p:cNvPr id="9" name="Picture Placeholder 8" descr="A person wearing a black helmet and headphones&#10;&#10;AI-generated content may be incorrect.">
            <a:extLst>
              <a:ext uri="{FF2B5EF4-FFF2-40B4-BE49-F238E27FC236}">
                <a16:creationId xmlns:a16="http://schemas.microsoft.com/office/drawing/2014/main" id="{98E2AC93-B9F1-99B8-3AFA-6B5D2A98AB3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Picture Placeholder 10" descr="A person in a futuristic outfit&#10;&#10;AI-generated content may be incorrect.">
            <a:extLst>
              <a:ext uri="{FF2B5EF4-FFF2-40B4-BE49-F238E27FC236}">
                <a16:creationId xmlns:a16="http://schemas.microsoft.com/office/drawing/2014/main" id="{CC04013A-88FC-BFC8-7E33-BDCA90E2EB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Picture Placeholder 12" descr="A robot touching a screen&#10;&#10;AI-generated content may be incorrect.">
            <a:extLst>
              <a:ext uri="{FF2B5EF4-FFF2-40B4-BE49-F238E27FC236}">
                <a16:creationId xmlns:a16="http://schemas.microsoft.com/office/drawing/2014/main" id="{A0066690-DA0E-EA49-A97D-EEFCE051FA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0" name="Frame 29">
            <a:extLst>
              <a:ext uri="{FF2B5EF4-FFF2-40B4-BE49-F238E27FC236}">
                <a16:creationId xmlns:a16="http://schemas.microsoft.com/office/drawing/2014/main" id="{7451E647-94E7-B9A1-A126-0EBFEB1D93C5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frame">
            <a:avLst>
              <a:gd name="adj1" fmla="val 47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6285010-B0A7-EC21-5981-49E0C6F33A45}"/>
              </a:ext>
            </a:extLst>
          </p:cNvPr>
          <p:cNvGrpSpPr/>
          <p:nvPr/>
        </p:nvGrpSpPr>
        <p:grpSpPr>
          <a:xfrm>
            <a:off x="6431045" y="3711160"/>
            <a:ext cx="3843625" cy="1939822"/>
            <a:chOff x="7695255" y="3813967"/>
            <a:chExt cx="3843625" cy="1939822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BFAB36C-A76C-7CB9-FB08-9B385D60AECE}"/>
                </a:ext>
              </a:extLst>
            </p:cNvPr>
            <p:cNvSpPr/>
            <p:nvPr/>
          </p:nvSpPr>
          <p:spPr>
            <a:xfrm rot="20774788" flipH="1">
              <a:off x="7695255" y="3813967"/>
              <a:ext cx="3601850" cy="1939822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rgbClr val="B628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1EA79100-C9D8-8559-9A64-62A3407AD842}"/>
                </a:ext>
              </a:extLst>
            </p:cNvPr>
            <p:cNvSpPr/>
            <p:nvPr/>
          </p:nvSpPr>
          <p:spPr>
            <a:xfrm rot="20774788" flipH="1">
              <a:off x="9956588" y="3820096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E705321-58E4-F4D8-A019-A1F06E782AC0}"/>
              </a:ext>
            </a:extLst>
          </p:cNvPr>
          <p:cNvGrpSpPr/>
          <p:nvPr/>
        </p:nvGrpSpPr>
        <p:grpSpPr>
          <a:xfrm>
            <a:off x="2657285" y="323063"/>
            <a:ext cx="2320143" cy="1217591"/>
            <a:chOff x="2777808" y="471607"/>
            <a:chExt cx="2320143" cy="1217591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5ABAB94-A501-F70D-E817-D0A7017E380F}"/>
                </a:ext>
              </a:extLst>
            </p:cNvPr>
            <p:cNvSpPr/>
            <p:nvPr/>
          </p:nvSpPr>
          <p:spPr>
            <a:xfrm rot="20774788" flipH="1">
              <a:off x="3515659" y="471607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34ABE51-95D6-AEDB-863A-E47BBCA1D135}"/>
                </a:ext>
              </a:extLst>
            </p:cNvPr>
            <p:cNvSpPr/>
            <p:nvPr/>
          </p:nvSpPr>
          <p:spPr>
            <a:xfrm rot="20774788" flipH="1">
              <a:off x="2777808" y="837034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8F4DAECE-B934-6397-0620-9012A37F7ACA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accent2"/>
                </a:solidFill>
              </a:rPr>
              <a:t>ARTIFICIAL INTELLIGENCE</a:t>
            </a:r>
            <a:endParaRPr lang="en-CA" sz="11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652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C77EA-F1A3-1A37-A420-F0B830979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5835359" cy="1551160"/>
          </a:xfrm>
        </p:spPr>
        <p:txBody>
          <a:bodyPr>
            <a:normAutofit/>
          </a:bodyPr>
          <a:lstStyle/>
          <a:p>
            <a:r>
              <a:rPr lang="en-US" dirty="0">
                <a:latin typeface="Britannic Bold" panose="020B0903060703020204" pitchFamily="34" charset="0"/>
              </a:rPr>
              <a:t>AI in Space Exploration and Scientific Discovery</a:t>
            </a:r>
            <a:endParaRPr lang="en-CA" dirty="0">
              <a:latin typeface="Britannic Bold" panose="020B0903060703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2BEBC-A92A-9F89-6EF5-6F220AABBC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C4F77-8FC0-C71F-AA78-E8F11BCF9A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pic>
        <p:nvPicPr>
          <p:cNvPr id="7" name="Picture Placeholder 6" descr="A robot with glasses and a colorful background&#10;&#10;AI-generated content may be incorrect.">
            <a:extLst>
              <a:ext uri="{FF2B5EF4-FFF2-40B4-BE49-F238E27FC236}">
                <a16:creationId xmlns:a16="http://schemas.microsoft.com/office/drawing/2014/main" id="{C618066F-8DF0-9154-E766-3EF222825FF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24DE210E-1A5B-D204-E873-D0BF78F8FFD3}"/>
              </a:ext>
            </a:extLst>
          </p:cNvPr>
          <p:cNvGrpSpPr/>
          <p:nvPr/>
        </p:nvGrpSpPr>
        <p:grpSpPr>
          <a:xfrm>
            <a:off x="414618" y="1811721"/>
            <a:ext cx="5919853" cy="4685670"/>
            <a:chOff x="384374" y="1138369"/>
            <a:chExt cx="5919853" cy="468567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CAE10C4-0533-B93B-3652-BAEE6B5E3D5E}"/>
                </a:ext>
              </a:extLst>
            </p:cNvPr>
            <p:cNvGrpSpPr/>
            <p:nvPr/>
          </p:nvGrpSpPr>
          <p:grpSpPr>
            <a:xfrm>
              <a:off x="384374" y="1138369"/>
              <a:ext cx="5919853" cy="1276039"/>
              <a:chOff x="6068442" y="1771796"/>
              <a:chExt cx="5919853" cy="1276039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7B61861-8133-C05A-A145-703910518B40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29A2E6FE-8175-7BF7-F2B2-A194840F78CD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8" name="Oval 27">
                    <a:extLst>
                      <a:ext uri="{FF2B5EF4-FFF2-40B4-BE49-F238E27FC236}">
                        <a16:creationId xmlns:a16="http://schemas.microsoft.com/office/drawing/2014/main" id="{7BB9E934-741B-008D-74AE-CB8FD5731B48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106E9FD6-0459-50F6-F4C4-DB461CC92AA4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DD9D0A15-3815-D277-A9DE-68F6CEDE1B33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68079AF-DA3A-0CDB-0F81-8644ED881EEA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F8C189F-1B55-C867-8B4F-80C888AB2BA6}"/>
                </a:ext>
              </a:extLst>
            </p:cNvPr>
            <p:cNvGrpSpPr/>
            <p:nvPr/>
          </p:nvGrpSpPr>
          <p:grpSpPr>
            <a:xfrm>
              <a:off x="384374" y="2843184"/>
              <a:ext cx="5919853" cy="1276039"/>
              <a:chOff x="6068442" y="1771796"/>
              <a:chExt cx="5919853" cy="1276039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8733C537-A0E8-55D8-F5B1-C8C64EA8E50C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79423C8B-C4B5-01FC-6695-326CE0BF1E1F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2" name="Oval 21">
                    <a:extLst>
                      <a:ext uri="{FF2B5EF4-FFF2-40B4-BE49-F238E27FC236}">
                        <a16:creationId xmlns:a16="http://schemas.microsoft.com/office/drawing/2014/main" id="{0A286CFF-9E81-DC30-F605-4362CE1821A5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A201894B-BCEE-9BB0-7248-22C2CDF6D3E9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EF682261-9FA4-B5C6-2BA2-CA9D70733CC6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6DE2272-9968-A312-1E0D-E7A2555B690D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6EBFB39-E8DD-3679-1A14-300EF7C13FB9}"/>
                </a:ext>
              </a:extLst>
            </p:cNvPr>
            <p:cNvGrpSpPr/>
            <p:nvPr/>
          </p:nvGrpSpPr>
          <p:grpSpPr>
            <a:xfrm>
              <a:off x="384374" y="4548000"/>
              <a:ext cx="5919853" cy="1276039"/>
              <a:chOff x="6068442" y="1771796"/>
              <a:chExt cx="5919853" cy="1276039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A8DAE71F-E834-8FE8-55F5-F6A6E47745B4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F57F9B81-267D-C7AB-28C8-CEA39719C4A7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16" name="Oval 15">
                    <a:extLst>
                      <a:ext uri="{FF2B5EF4-FFF2-40B4-BE49-F238E27FC236}">
                        <a16:creationId xmlns:a16="http://schemas.microsoft.com/office/drawing/2014/main" id="{B3536B42-8AE2-6E8E-40DD-01ADDDB4987D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046A3DBC-2C49-215A-4C74-3248006A4B90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4BDC9D25-E571-67A5-7C5F-DCB02701A2A1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996D3C4-1422-A51E-AEF1-CFE5B50169CA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F041DB1-CACF-F653-33A4-29BC16C6B547}"/>
              </a:ext>
            </a:extLst>
          </p:cNvPr>
          <p:cNvGrpSpPr/>
          <p:nvPr/>
        </p:nvGrpSpPr>
        <p:grpSpPr>
          <a:xfrm>
            <a:off x="6579334" y="2808577"/>
            <a:ext cx="1249074" cy="1250798"/>
            <a:chOff x="10492815" y="362139"/>
            <a:chExt cx="1249074" cy="1250798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0C48D213-A110-7898-15C5-63B0A1493350}"/>
                </a:ext>
              </a:extLst>
            </p:cNvPr>
            <p:cNvSpPr/>
            <p:nvPr/>
          </p:nvSpPr>
          <p:spPr>
            <a:xfrm>
              <a:off x="10492815" y="362139"/>
              <a:ext cx="1249074" cy="125079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bg1"/>
                </a:solidFill>
                <a:latin typeface="Britannic Bold" panose="020B0903060703020204" pitchFamily="34" charset="0"/>
                <a:ea typeface="Cascadia Mono" panose="020B0609020000020004" pitchFamily="49" charset="0"/>
                <a:cs typeface="Cascadia Mono" panose="020B0609020000020004" pitchFamily="49" charset="0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D529C4D-955B-7E9A-8C11-BD5A75174400}"/>
                </a:ext>
              </a:extLst>
            </p:cNvPr>
            <p:cNvSpPr/>
            <p:nvPr/>
          </p:nvSpPr>
          <p:spPr>
            <a:xfrm rot="18886256" flipH="1" flipV="1">
              <a:off x="10643068" y="569325"/>
              <a:ext cx="948568" cy="836426"/>
            </a:xfrm>
            <a:custGeom>
              <a:avLst/>
              <a:gdLst>
                <a:gd name="connsiteX0" fmla="*/ 6288822 w 7705355"/>
                <a:gd name="connsiteY0" fmla="*/ 461834 h 6794402"/>
                <a:gd name="connsiteX1" fmla="*/ 5599628 w 7705355"/>
                <a:gd name="connsiteY1" fmla="*/ 461834 h 6794402"/>
                <a:gd name="connsiteX2" fmla="*/ 5280717 w 7705355"/>
                <a:gd name="connsiteY2" fmla="*/ 142924 h 6794402"/>
                <a:gd name="connsiteX3" fmla="*/ 3891526 w 7705355"/>
                <a:gd name="connsiteY3" fmla="*/ 142924 h 6794402"/>
                <a:gd name="connsiteX4" fmla="*/ 3813829 w 7705355"/>
                <a:gd name="connsiteY4" fmla="*/ 142924 h 6794402"/>
                <a:gd name="connsiteX5" fmla="*/ 2424638 w 7705355"/>
                <a:gd name="connsiteY5" fmla="*/ 142924 h 6794402"/>
                <a:gd name="connsiteX6" fmla="*/ 2105727 w 7705355"/>
                <a:gd name="connsiteY6" fmla="*/ 461834 h 6794402"/>
                <a:gd name="connsiteX7" fmla="*/ 1416533 w 7705355"/>
                <a:gd name="connsiteY7" fmla="*/ 461834 h 6794402"/>
                <a:gd name="connsiteX8" fmla="*/ 1039640 w 7705355"/>
                <a:gd name="connsiteY8" fmla="*/ 85449 h 6794402"/>
                <a:gd name="connsiteX9" fmla="*/ 553622 w 7705355"/>
                <a:gd name="connsiteY9" fmla="*/ 85449 h 6794402"/>
                <a:gd name="connsiteX10" fmla="*/ 543663 w 7705355"/>
                <a:gd name="connsiteY10" fmla="*/ 109291 h 6794402"/>
                <a:gd name="connsiteX11" fmla="*/ 498458 w 7705355"/>
                <a:gd name="connsiteY11" fmla="*/ 128174 h 6794402"/>
                <a:gd name="connsiteX12" fmla="*/ 434371 w 7705355"/>
                <a:gd name="connsiteY12" fmla="*/ 64087 h 6794402"/>
                <a:gd name="connsiteX13" fmla="*/ 498458 w 7705355"/>
                <a:gd name="connsiteY13" fmla="*/ 0 h 6794402"/>
                <a:gd name="connsiteX14" fmla="*/ 543663 w 7705355"/>
                <a:gd name="connsiteY14" fmla="*/ 18692 h 6794402"/>
                <a:gd name="connsiteX15" fmla="*/ 553659 w 7705355"/>
                <a:gd name="connsiteY15" fmla="*/ 42724 h 6794402"/>
                <a:gd name="connsiteX16" fmla="*/ 1057441 w 7705355"/>
                <a:gd name="connsiteY16" fmla="*/ 42724 h 6794402"/>
                <a:gd name="connsiteX17" fmla="*/ 1433828 w 7705355"/>
                <a:gd name="connsiteY17" fmla="*/ 419618 h 6794402"/>
                <a:gd name="connsiteX18" fmla="*/ 2087925 w 7705355"/>
                <a:gd name="connsiteY18" fmla="*/ 419618 h 6794402"/>
                <a:gd name="connsiteX19" fmla="*/ 2406836 w 7705355"/>
                <a:gd name="connsiteY19" fmla="*/ 100707 h 6794402"/>
                <a:gd name="connsiteX20" fmla="*/ 3813829 w 7705355"/>
                <a:gd name="connsiteY20" fmla="*/ 100707 h 6794402"/>
                <a:gd name="connsiteX21" fmla="*/ 3891526 w 7705355"/>
                <a:gd name="connsiteY21" fmla="*/ 100707 h 6794402"/>
                <a:gd name="connsiteX22" fmla="*/ 5298519 w 7705355"/>
                <a:gd name="connsiteY22" fmla="*/ 100707 h 6794402"/>
                <a:gd name="connsiteX23" fmla="*/ 5617430 w 7705355"/>
                <a:gd name="connsiteY23" fmla="*/ 419618 h 6794402"/>
                <a:gd name="connsiteX24" fmla="*/ 6271527 w 7705355"/>
                <a:gd name="connsiteY24" fmla="*/ 419618 h 6794402"/>
                <a:gd name="connsiteX25" fmla="*/ 6647914 w 7705355"/>
                <a:gd name="connsiteY25" fmla="*/ 42724 h 6794402"/>
                <a:gd name="connsiteX26" fmla="*/ 7151696 w 7705355"/>
                <a:gd name="connsiteY26" fmla="*/ 42724 h 6794402"/>
                <a:gd name="connsiteX27" fmla="*/ 7161692 w 7705355"/>
                <a:gd name="connsiteY27" fmla="*/ 18692 h 6794402"/>
                <a:gd name="connsiteX28" fmla="*/ 7206897 w 7705355"/>
                <a:gd name="connsiteY28" fmla="*/ 0 h 6794402"/>
                <a:gd name="connsiteX29" fmla="*/ 7270984 w 7705355"/>
                <a:gd name="connsiteY29" fmla="*/ 64087 h 6794402"/>
                <a:gd name="connsiteX30" fmla="*/ 7206897 w 7705355"/>
                <a:gd name="connsiteY30" fmla="*/ 128174 h 6794402"/>
                <a:gd name="connsiteX31" fmla="*/ 7161692 w 7705355"/>
                <a:gd name="connsiteY31" fmla="*/ 109291 h 6794402"/>
                <a:gd name="connsiteX32" fmla="*/ 7151733 w 7705355"/>
                <a:gd name="connsiteY32" fmla="*/ 85449 h 6794402"/>
                <a:gd name="connsiteX33" fmla="*/ 6665715 w 7705355"/>
                <a:gd name="connsiteY33" fmla="*/ 85449 h 6794402"/>
                <a:gd name="connsiteX34" fmla="*/ 5137791 w 7705355"/>
                <a:gd name="connsiteY34" fmla="*/ 620399 h 6794402"/>
                <a:gd name="connsiteX35" fmla="*/ 5092524 w 7705355"/>
                <a:gd name="connsiteY35" fmla="*/ 601707 h 6794402"/>
                <a:gd name="connsiteX36" fmla="*/ 5073831 w 7705355"/>
                <a:gd name="connsiteY36" fmla="*/ 556629 h 6794402"/>
                <a:gd name="connsiteX37" fmla="*/ 5083631 w 7705355"/>
                <a:gd name="connsiteY37" fmla="*/ 532796 h 6794402"/>
                <a:gd name="connsiteX38" fmla="*/ 4914504 w 7705355"/>
                <a:gd name="connsiteY38" fmla="*/ 363670 h 6794402"/>
                <a:gd name="connsiteX39" fmla="*/ 3891526 w 7705355"/>
                <a:gd name="connsiteY39" fmla="*/ 363670 h 6794402"/>
                <a:gd name="connsiteX40" fmla="*/ 3813829 w 7705355"/>
                <a:gd name="connsiteY40" fmla="*/ 363670 h 6794402"/>
                <a:gd name="connsiteX41" fmla="*/ 2790851 w 7705355"/>
                <a:gd name="connsiteY41" fmla="*/ 363670 h 6794402"/>
                <a:gd name="connsiteX42" fmla="*/ 2621724 w 7705355"/>
                <a:gd name="connsiteY42" fmla="*/ 532796 h 6794402"/>
                <a:gd name="connsiteX43" fmla="*/ 2631524 w 7705355"/>
                <a:gd name="connsiteY43" fmla="*/ 556629 h 6794402"/>
                <a:gd name="connsiteX44" fmla="*/ 2612831 w 7705355"/>
                <a:gd name="connsiteY44" fmla="*/ 601707 h 6794402"/>
                <a:gd name="connsiteX45" fmla="*/ 2567564 w 7705355"/>
                <a:gd name="connsiteY45" fmla="*/ 620399 h 6794402"/>
                <a:gd name="connsiteX46" fmla="*/ 2522297 w 7705355"/>
                <a:gd name="connsiteY46" fmla="*/ 601707 h 6794402"/>
                <a:gd name="connsiteX47" fmla="*/ 2522297 w 7705355"/>
                <a:gd name="connsiteY47" fmla="*/ 511171 h 6794402"/>
                <a:gd name="connsiteX48" fmla="*/ 2591676 w 7705355"/>
                <a:gd name="connsiteY48" fmla="*/ 497152 h 6794402"/>
                <a:gd name="connsiteX49" fmla="*/ 2594844 w 7705355"/>
                <a:gd name="connsiteY49" fmla="*/ 499252 h 6794402"/>
                <a:gd name="connsiteX50" fmla="*/ 2773557 w 7705355"/>
                <a:gd name="connsiteY50" fmla="*/ 320945 h 6794402"/>
                <a:gd name="connsiteX51" fmla="*/ 3813829 w 7705355"/>
                <a:gd name="connsiteY51" fmla="*/ 320945 h 6794402"/>
                <a:gd name="connsiteX52" fmla="*/ 3891526 w 7705355"/>
                <a:gd name="connsiteY52" fmla="*/ 320945 h 6794402"/>
                <a:gd name="connsiteX53" fmla="*/ 4931798 w 7705355"/>
                <a:gd name="connsiteY53" fmla="*/ 320945 h 6794402"/>
                <a:gd name="connsiteX54" fmla="*/ 5110511 w 7705355"/>
                <a:gd name="connsiteY54" fmla="*/ 499252 h 6794402"/>
                <a:gd name="connsiteX55" fmla="*/ 5113679 w 7705355"/>
                <a:gd name="connsiteY55" fmla="*/ 497152 h 6794402"/>
                <a:gd name="connsiteX56" fmla="*/ 5183058 w 7705355"/>
                <a:gd name="connsiteY56" fmla="*/ 511171 h 6794402"/>
                <a:gd name="connsiteX57" fmla="*/ 5183058 w 7705355"/>
                <a:gd name="connsiteY57" fmla="*/ 601707 h 6794402"/>
                <a:gd name="connsiteX58" fmla="*/ 5137791 w 7705355"/>
                <a:gd name="connsiteY58" fmla="*/ 620399 h 6794402"/>
                <a:gd name="connsiteX59" fmla="*/ 2170325 w 7705355"/>
                <a:gd name="connsiteY59" fmla="*/ 689191 h 6794402"/>
                <a:gd name="connsiteX60" fmla="*/ 1134753 w 7705355"/>
                <a:gd name="connsiteY60" fmla="*/ 689191 h 6794402"/>
                <a:gd name="connsiteX61" fmla="*/ 844431 w 7705355"/>
                <a:gd name="connsiteY61" fmla="*/ 398869 h 6794402"/>
                <a:gd name="connsiteX62" fmla="*/ 841482 w 7705355"/>
                <a:gd name="connsiteY62" fmla="*/ 400863 h 6794402"/>
                <a:gd name="connsiteX63" fmla="*/ 772100 w 7705355"/>
                <a:gd name="connsiteY63" fmla="*/ 386558 h 6794402"/>
                <a:gd name="connsiteX64" fmla="*/ 772100 w 7705355"/>
                <a:gd name="connsiteY64" fmla="*/ 296022 h 6794402"/>
                <a:gd name="connsiteX65" fmla="*/ 862638 w 7705355"/>
                <a:gd name="connsiteY65" fmla="*/ 296022 h 6794402"/>
                <a:gd name="connsiteX66" fmla="*/ 881329 w 7705355"/>
                <a:gd name="connsiteY66" fmla="*/ 341290 h 6794402"/>
                <a:gd name="connsiteX67" fmla="*/ 871278 w 7705355"/>
                <a:gd name="connsiteY67" fmla="*/ 365632 h 6794402"/>
                <a:gd name="connsiteX68" fmla="*/ 1152556 w 7705355"/>
                <a:gd name="connsiteY68" fmla="*/ 646466 h 6794402"/>
                <a:gd name="connsiteX69" fmla="*/ 2152523 w 7705355"/>
                <a:gd name="connsiteY69" fmla="*/ 646466 h 6794402"/>
                <a:gd name="connsiteX70" fmla="*/ 2431252 w 7705355"/>
                <a:gd name="connsiteY70" fmla="*/ 367737 h 6794402"/>
                <a:gd name="connsiteX71" fmla="*/ 2461261 w 7705355"/>
                <a:gd name="connsiteY71" fmla="*/ 397746 h 6794402"/>
                <a:gd name="connsiteX72" fmla="*/ 6570602 w 7705355"/>
                <a:gd name="connsiteY72" fmla="*/ 689191 h 6794402"/>
                <a:gd name="connsiteX73" fmla="*/ 5535030 w 7705355"/>
                <a:gd name="connsiteY73" fmla="*/ 689191 h 6794402"/>
                <a:gd name="connsiteX74" fmla="*/ 5244094 w 7705355"/>
                <a:gd name="connsiteY74" fmla="*/ 397746 h 6794402"/>
                <a:gd name="connsiteX75" fmla="*/ 5274103 w 7705355"/>
                <a:gd name="connsiteY75" fmla="*/ 367737 h 6794402"/>
                <a:gd name="connsiteX76" fmla="*/ 5552832 w 7705355"/>
                <a:gd name="connsiteY76" fmla="*/ 646466 h 6794402"/>
                <a:gd name="connsiteX77" fmla="*/ 6552799 w 7705355"/>
                <a:gd name="connsiteY77" fmla="*/ 646466 h 6794402"/>
                <a:gd name="connsiteX78" fmla="*/ 6834077 w 7705355"/>
                <a:gd name="connsiteY78" fmla="*/ 365632 h 6794402"/>
                <a:gd name="connsiteX79" fmla="*/ 6824026 w 7705355"/>
                <a:gd name="connsiteY79" fmla="*/ 341290 h 6794402"/>
                <a:gd name="connsiteX80" fmla="*/ 6842717 w 7705355"/>
                <a:gd name="connsiteY80" fmla="*/ 296022 h 6794402"/>
                <a:gd name="connsiteX81" fmla="*/ 6933255 w 7705355"/>
                <a:gd name="connsiteY81" fmla="*/ 296022 h 6794402"/>
                <a:gd name="connsiteX82" fmla="*/ 6933255 w 7705355"/>
                <a:gd name="connsiteY82" fmla="*/ 386558 h 6794402"/>
                <a:gd name="connsiteX83" fmla="*/ 6863873 w 7705355"/>
                <a:gd name="connsiteY83" fmla="*/ 400863 h 6794402"/>
                <a:gd name="connsiteX84" fmla="*/ 6860924 w 7705355"/>
                <a:gd name="connsiteY84" fmla="*/ 398869 h 6794402"/>
                <a:gd name="connsiteX85" fmla="*/ 4655611 w 7705355"/>
                <a:gd name="connsiteY85" fmla="*/ 776167 h 6794402"/>
                <a:gd name="connsiteX86" fmla="*/ 4596817 w 7705355"/>
                <a:gd name="connsiteY86" fmla="*/ 736899 h 6794402"/>
                <a:gd name="connsiteX87" fmla="*/ 4596079 w 7705355"/>
                <a:gd name="connsiteY87" fmla="*/ 733443 h 6794402"/>
                <a:gd name="connsiteX88" fmla="*/ 3891526 w 7705355"/>
                <a:gd name="connsiteY88" fmla="*/ 733443 h 6794402"/>
                <a:gd name="connsiteX89" fmla="*/ 3813829 w 7705355"/>
                <a:gd name="connsiteY89" fmla="*/ 733443 h 6794402"/>
                <a:gd name="connsiteX90" fmla="*/ 3109276 w 7705355"/>
                <a:gd name="connsiteY90" fmla="*/ 733443 h 6794402"/>
                <a:gd name="connsiteX91" fmla="*/ 3108538 w 7705355"/>
                <a:gd name="connsiteY91" fmla="*/ 736899 h 6794402"/>
                <a:gd name="connsiteX92" fmla="*/ 3049744 w 7705355"/>
                <a:gd name="connsiteY92" fmla="*/ 776167 h 6794402"/>
                <a:gd name="connsiteX93" fmla="*/ 2985657 w 7705355"/>
                <a:gd name="connsiteY93" fmla="*/ 712080 h 6794402"/>
                <a:gd name="connsiteX94" fmla="*/ 3049744 w 7705355"/>
                <a:gd name="connsiteY94" fmla="*/ 647993 h 6794402"/>
                <a:gd name="connsiteX95" fmla="*/ 3108824 w 7705355"/>
                <a:gd name="connsiteY95" fmla="*/ 687046 h 6794402"/>
                <a:gd name="connsiteX96" fmla="*/ 3109559 w 7705355"/>
                <a:gd name="connsiteY96" fmla="*/ 690718 h 6794402"/>
                <a:gd name="connsiteX97" fmla="*/ 3813829 w 7705355"/>
                <a:gd name="connsiteY97" fmla="*/ 690718 h 6794402"/>
                <a:gd name="connsiteX98" fmla="*/ 3891526 w 7705355"/>
                <a:gd name="connsiteY98" fmla="*/ 690718 h 6794402"/>
                <a:gd name="connsiteX99" fmla="*/ 4595796 w 7705355"/>
                <a:gd name="connsiteY99" fmla="*/ 690718 h 6794402"/>
                <a:gd name="connsiteX100" fmla="*/ 4596531 w 7705355"/>
                <a:gd name="connsiteY100" fmla="*/ 687046 h 6794402"/>
                <a:gd name="connsiteX101" fmla="*/ 4655611 w 7705355"/>
                <a:gd name="connsiteY101" fmla="*/ 647993 h 6794402"/>
                <a:gd name="connsiteX102" fmla="*/ 4719698 w 7705355"/>
                <a:gd name="connsiteY102" fmla="*/ 712080 h 6794402"/>
                <a:gd name="connsiteX103" fmla="*/ 4655611 w 7705355"/>
                <a:gd name="connsiteY103" fmla="*/ 776167 h 6794402"/>
                <a:gd name="connsiteX104" fmla="*/ 6433271 w 7705355"/>
                <a:gd name="connsiteY104" fmla="*/ 894677 h 6794402"/>
                <a:gd name="connsiteX105" fmla="*/ 6388258 w 7705355"/>
                <a:gd name="connsiteY105" fmla="*/ 875985 h 6794402"/>
                <a:gd name="connsiteX106" fmla="*/ 6378159 w 7705355"/>
                <a:gd name="connsiteY106" fmla="*/ 851952 h 6794402"/>
                <a:gd name="connsiteX107" fmla="*/ 5101170 w 7705355"/>
                <a:gd name="connsiteY107" fmla="*/ 851952 h 6794402"/>
                <a:gd name="connsiteX108" fmla="*/ 4805656 w 7705355"/>
                <a:gd name="connsiteY108" fmla="*/ 556948 h 6794402"/>
                <a:gd name="connsiteX109" fmla="*/ 3891526 w 7705355"/>
                <a:gd name="connsiteY109" fmla="*/ 556948 h 6794402"/>
                <a:gd name="connsiteX110" fmla="*/ 3813829 w 7705355"/>
                <a:gd name="connsiteY110" fmla="*/ 556948 h 6794402"/>
                <a:gd name="connsiteX111" fmla="*/ 2899699 w 7705355"/>
                <a:gd name="connsiteY111" fmla="*/ 556948 h 6794402"/>
                <a:gd name="connsiteX112" fmla="*/ 2604185 w 7705355"/>
                <a:gd name="connsiteY112" fmla="*/ 851952 h 6794402"/>
                <a:gd name="connsiteX113" fmla="*/ 1327196 w 7705355"/>
                <a:gd name="connsiteY113" fmla="*/ 851952 h 6794402"/>
                <a:gd name="connsiteX114" fmla="*/ 1317097 w 7705355"/>
                <a:gd name="connsiteY114" fmla="*/ 875985 h 6794402"/>
                <a:gd name="connsiteX115" fmla="*/ 1272084 w 7705355"/>
                <a:gd name="connsiteY115" fmla="*/ 894677 h 6794402"/>
                <a:gd name="connsiteX116" fmla="*/ 1207996 w 7705355"/>
                <a:gd name="connsiteY116" fmla="*/ 830590 h 6794402"/>
                <a:gd name="connsiteX117" fmla="*/ 1272084 w 7705355"/>
                <a:gd name="connsiteY117" fmla="*/ 766503 h 6794402"/>
                <a:gd name="connsiteX118" fmla="*/ 1317288 w 7705355"/>
                <a:gd name="connsiteY118" fmla="*/ 785195 h 6794402"/>
                <a:gd name="connsiteX119" fmla="*/ 1327497 w 7705355"/>
                <a:gd name="connsiteY119" fmla="*/ 809736 h 6794402"/>
                <a:gd name="connsiteX120" fmla="*/ 2586892 w 7705355"/>
                <a:gd name="connsiteY120" fmla="*/ 809736 h 6794402"/>
                <a:gd name="connsiteX121" fmla="*/ 2881896 w 7705355"/>
                <a:gd name="connsiteY121" fmla="*/ 514223 h 6794402"/>
                <a:gd name="connsiteX122" fmla="*/ 3813829 w 7705355"/>
                <a:gd name="connsiteY122" fmla="*/ 514223 h 6794402"/>
                <a:gd name="connsiteX123" fmla="*/ 3891526 w 7705355"/>
                <a:gd name="connsiteY123" fmla="*/ 514223 h 6794402"/>
                <a:gd name="connsiteX124" fmla="*/ 4823459 w 7705355"/>
                <a:gd name="connsiteY124" fmla="*/ 514223 h 6794402"/>
                <a:gd name="connsiteX125" fmla="*/ 5118463 w 7705355"/>
                <a:gd name="connsiteY125" fmla="*/ 809736 h 6794402"/>
                <a:gd name="connsiteX126" fmla="*/ 6377858 w 7705355"/>
                <a:gd name="connsiteY126" fmla="*/ 809736 h 6794402"/>
                <a:gd name="connsiteX127" fmla="*/ 6388067 w 7705355"/>
                <a:gd name="connsiteY127" fmla="*/ 785195 h 6794402"/>
                <a:gd name="connsiteX128" fmla="*/ 6433271 w 7705355"/>
                <a:gd name="connsiteY128" fmla="*/ 766503 h 6794402"/>
                <a:gd name="connsiteX129" fmla="*/ 6497359 w 7705355"/>
                <a:gd name="connsiteY129" fmla="*/ 830590 h 6794402"/>
                <a:gd name="connsiteX130" fmla="*/ 6433271 w 7705355"/>
                <a:gd name="connsiteY130" fmla="*/ 894677 h 6794402"/>
                <a:gd name="connsiteX131" fmla="*/ 2483639 w 7705355"/>
                <a:gd name="connsiteY131" fmla="*/ 1065577 h 6794402"/>
                <a:gd name="connsiteX132" fmla="*/ 982165 w 7705355"/>
                <a:gd name="connsiteY132" fmla="*/ 1065577 h 6794402"/>
                <a:gd name="connsiteX133" fmla="*/ 724290 w 7705355"/>
                <a:gd name="connsiteY133" fmla="*/ 807702 h 6794402"/>
                <a:gd name="connsiteX134" fmla="*/ 119379 w 7705355"/>
                <a:gd name="connsiteY134" fmla="*/ 807702 h 6794402"/>
                <a:gd name="connsiteX135" fmla="*/ 109483 w 7705355"/>
                <a:gd name="connsiteY135" fmla="*/ 831734 h 6794402"/>
                <a:gd name="connsiteX136" fmla="*/ 64088 w 7705355"/>
                <a:gd name="connsiteY136" fmla="*/ 850426 h 6794402"/>
                <a:gd name="connsiteX137" fmla="*/ 0 w 7705355"/>
                <a:gd name="connsiteY137" fmla="*/ 786339 h 6794402"/>
                <a:gd name="connsiteX138" fmla="*/ 64088 w 7705355"/>
                <a:gd name="connsiteY138" fmla="*/ 722252 h 6794402"/>
                <a:gd name="connsiteX139" fmla="*/ 109292 w 7705355"/>
                <a:gd name="connsiteY139" fmla="*/ 740944 h 6794402"/>
                <a:gd name="connsiteX140" fmla="*/ 119501 w 7705355"/>
                <a:gd name="connsiteY140" fmla="*/ 765486 h 6794402"/>
                <a:gd name="connsiteX141" fmla="*/ 742091 w 7705355"/>
                <a:gd name="connsiteY141" fmla="*/ 765486 h 6794402"/>
                <a:gd name="connsiteX142" fmla="*/ 999967 w 7705355"/>
                <a:gd name="connsiteY142" fmla="*/ 1023361 h 6794402"/>
                <a:gd name="connsiteX143" fmla="*/ 2483639 w 7705355"/>
                <a:gd name="connsiteY143" fmla="*/ 1023361 h 6794402"/>
                <a:gd name="connsiteX144" fmla="*/ 6723190 w 7705355"/>
                <a:gd name="connsiteY144" fmla="*/ 1065577 h 6794402"/>
                <a:gd name="connsiteX145" fmla="*/ 5221716 w 7705355"/>
                <a:gd name="connsiteY145" fmla="*/ 1065577 h 6794402"/>
                <a:gd name="connsiteX146" fmla="*/ 5221716 w 7705355"/>
                <a:gd name="connsiteY146" fmla="*/ 1023361 h 6794402"/>
                <a:gd name="connsiteX147" fmla="*/ 6705388 w 7705355"/>
                <a:gd name="connsiteY147" fmla="*/ 1023361 h 6794402"/>
                <a:gd name="connsiteX148" fmla="*/ 6963264 w 7705355"/>
                <a:gd name="connsiteY148" fmla="*/ 765486 h 6794402"/>
                <a:gd name="connsiteX149" fmla="*/ 7585854 w 7705355"/>
                <a:gd name="connsiteY149" fmla="*/ 765486 h 6794402"/>
                <a:gd name="connsiteX150" fmla="*/ 7596063 w 7705355"/>
                <a:gd name="connsiteY150" fmla="*/ 740944 h 6794402"/>
                <a:gd name="connsiteX151" fmla="*/ 7641267 w 7705355"/>
                <a:gd name="connsiteY151" fmla="*/ 722252 h 6794402"/>
                <a:gd name="connsiteX152" fmla="*/ 7705355 w 7705355"/>
                <a:gd name="connsiteY152" fmla="*/ 786339 h 6794402"/>
                <a:gd name="connsiteX153" fmla="*/ 7641267 w 7705355"/>
                <a:gd name="connsiteY153" fmla="*/ 850426 h 6794402"/>
                <a:gd name="connsiteX154" fmla="*/ 7595872 w 7705355"/>
                <a:gd name="connsiteY154" fmla="*/ 831734 h 6794402"/>
                <a:gd name="connsiteX155" fmla="*/ 7585976 w 7705355"/>
                <a:gd name="connsiteY155" fmla="*/ 807702 h 6794402"/>
                <a:gd name="connsiteX156" fmla="*/ 6981065 w 7705355"/>
                <a:gd name="connsiteY156" fmla="*/ 807702 h 6794402"/>
                <a:gd name="connsiteX157" fmla="*/ 6954109 w 7705355"/>
                <a:gd name="connsiteY157" fmla="*/ 1235459 h 6794402"/>
                <a:gd name="connsiteX158" fmla="*/ 5233415 w 7705355"/>
                <a:gd name="connsiteY158" fmla="*/ 1235459 h 6794402"/>
                <a:gd name="connsiteX159" fmla="*/ 4900770 w 7705355"/>
                <a:gd name="connsiteY159" fmla="*/ 902816 h 6794402"/>
                <a:gd name="connsiteX160" fmla="*/ 3891526 w 7705355"/>
                <a:gd name="connsiteY160" fmla="*/ 902816 h 6794402"/>
                <a:gd name="connsiteX161" fmla="*/ 3813829 w 7705355"/>
                <a:gd name="connsiteY161" fmla="*/ 902816 h 6794402"/>
                <a:gd name="connsiteX162" fmla="*/ 2804585 w 7705355"/>
                <a:gd name="connsiteY162" fmla="*/ 902816 h 6794402"/>
                <a:gd name="connsiteX163" fmla="*/ 2471940 w 7705355"/>
                <a:gd name="connsiteY163" fmla="*/ 1235459 h 6794402"/>
                <a:gd name="connsiteX164" fmla="*/ 751246 w 7705355"/>
                <a:gd name="connsiteY164" fmla="*/ 1235459 h 6794402"/>
                <a:gd name="connsiteX165" fmla="*/ 530711 w 7705355"/>
                <a:gd name="connsiteY165" fmla="*/ 1014501 h 6794402"/>
                <a:gd name="connsiteX166" fmla="*/ 527656 w 7705355"/>
                <a:gd name="connsiteY166" fmla="*/ 1016525 h 6794402"/>
                <a:gd name="connsiteX167" fmla="*/ 458275 w 7705355"/>
                <a:gd name="connsiteY167" fmla="*/ 1002506 h 6794402"/>
                <a:gd name="connsiteX168" fmla="*/ 458275 w 7705355"/>
                <a:gd name="connsiteY168" fmla="*/ 911970 h 6794402"/>
                <a:gd name="connsiteX169" fmla="*/ 548813 w 7705355"/>
                <a:gd name="connsiteY169" fmla="*/ 911970 h 6794402"/>
                <a:gd name="connsiteX170" fmla="*/ 567504 w 7705355"/>
                <a:gd name="connsiteY170" fmla="*/ 957238 h 6794402"/>
                <a:gd name="connsiteX171" fmla="*/ 557582 w 7705355"/>
                <a:gd name="connsiteY171" fmla="*/ 981269 h 6794402"/>
                <a:gd name="connsiteX172" fmla="*/ 769048 w 7705355"/>
                <a:gd name="connsiteY172" fmla="*/ 1192734 h 6794402"/>
                <a:gd name="connsiteX173" fmla="*/ 2454647 w 7705355"/>
                <a:gd name="connsiteY173" fmla="*/ 1192734 h 6794402"/>
                <a:gd name="connsiteX174" fmla="*/ 2786782 w 7705355"/>
                <a:gd name="connsiteY174" fmla="*/ 860600 h 6794402"/>
                <a:gd name="connsiteX175" fmla="*/ 3813829 w 7705355"/>
                <a:gd name="connsiteY175" fmla="*/ 860600 h 6794402"/>
                <a:gd name="connsiteX176" fmla="*/ 3891526 w 7705355"/>
                <a:gd name="connsiteY176" fmla="*/ 860600 h 6794402"/>
                <a:gd name="connsiteX177" fmla="*/ 4918573 w 7705355"/>
                <a:gd name="connsiteY177" fmla="*/ 860600 h 6794402"/>
                <a:gd name="connsiteX178" fmla="*/ 5250708 w 7705355"/>
                <a:gd name="connsiteY178" fmla="*/ 1192734 h 6794402"/>
                <a:gd name="connsiteX179" fmla="*/ 6936307 w 7705355"/>
                <a:gd name="connsiteY179" fmla="*/ 1192734 h 6794402"/>
                <a:gd name="connsiteX180" fmla="*/ 7147773 w 7705355"/>
                <a:gd name="connsiteY180" fmla="*/ 981269 h 6794402"/>
                <a:gd name="connsiteX181" fmla="*/ 7137851 w 7705355"/>
                <a:gd name="connsiteY181" fmla="*/ 957238 h 6794402"/>
                <a:gd name="connsiteX182" fmla="*/ 7156542 w 7705355"/>
                <a:gd name="connsiteY182" fmla="*/ 911970 h 6794402"/>
                <a:gd name="connsiteX183" fmla="*/ 7247080 w 7705355"/>
                <a:gd name="connsiteY183" fmla="*/ 911970 h 6794402"/>
                <a:gd name="connsiteX184" fmla="*/ 7247080 w 7705355"/>
                <a:gd name="connsiteY184" fmla="*/ 1002506 h 6794402"/>
                <a:gd name="connsiteX185" fmla="*/ 7177699 w 7705355"/>
                <a:gd name="connsiteY185" fmla="*/ 1016525 h 6794402"/>
                <a:gd name="connsiteX186" fmla="*/ 7174644 w 7705355"/>
                <a:gd name="connsiteY186" fmla="*/ 1014501 h 6794402"/>
                <a:gd name="connsiteX187" fmla="*/ 4665783 w 7705355"/>
                <a:gd name="connsiteY187" fmla="*/ 1627611 h 6794402"/>
                <a:gd name="connsiteX188" fmla="*/ 4620769 w 7705355"/>
                <a:gd name="connsiteY188" fmla="*/ 1608728 h 6794402"/>
                <a:gd name="connsiteX189" fmla="*/ 4610710 w 7705355"/>
                <a:gd name="connsiteY189" fmla="*/ 1584887 h 6794402"/>
                <a:gd name="connsiteX190" fmla="*/ 3891526 w 7705355"/>
                <a:gd name="connsiteY190" fmla="*/ 1584887 h 6794402"/>
                <a:gd name="connsiteX191" fmla="*/ 3813829 w 7705355"/>
                <a:gd name="connsiteY191" fmla="*/ 1584887 h 6794402"/>
                <a:gd name="connsiteX192" fmla="*/ 3094645 w 7705355"/>
                <a:gd name="connsiteY192" fmla="*/ 1584887 h 6794402"/>
                <a:gd name="connsiteX193" fmla="*/ 3084586 w 7705355"/>
                <a:gd name="connsiteY193" fmla="*/ 1608728 h 6794402"/>
                <a:gd name="connsiteX194" fmla="*/ 3039572 w 7705355"/>
                <a:gd name="connsiteY194" fmla="*/ 1627611 h 6794402"/>
                <a:gd name="connsiteX195" fmla="*/ 2975485 w 7705355"/>
                <a:gd name="connsiteY195" fmla="*/ 1563524 h 6794402"/>
                <a:gd name="connsiteX196" fmla="*/ 3039572 w 7705355"/>
                <a:gd name="connsiteY196" fmla="*/ 1499437 h 6794402"/>
                <a:gd name="connsiteX197" fmla="*/ 3084967 w 7705355"/>
                <a:gd name="connsiteY197" fmla="*/ 1518129 h 6794402"/>
                <a:gd name="connsiteX198" fmla="*/ 3094863 w 7705355"/>
                <a:gd name="connsiteY198" fmla="*/ 1542162 h 6794402"/>
                <a:gd name="connsiteX199" fmla="*/ 3813829 w 7705355"/>
                <a:gd name="connsiteY199" fmla="*/ 1542162 h 6794402"/>
                <a:gd name="connsiteX200" fmla="*/ 3891526 w 7705355"/>
                <a:gd name="connsiteY200" fmla="*/ 1542162 h 6794402"/>
                <a:gd name="connsiteX201" fmla="*/ 4610492 w 7705355"/>
                <a:gd name="connsiteY201" fmla="*/ 1542162 h 6794402"/>
                <a:gd name="connsiteX202" fmla="*/ 4620388 w 7705355"/>
                <a:gd name="connsiteY202" fmla="*/ 1518129 h 6794402"/>
                <a:gd name="connsiteX203" fmla="*/ 4665783 w 7705355"/>
                <a:gd name="connsiteY203" fmla="*/ 1499437 h 6794402"/>
                <a:gd name="connsiteX204" fmla="*/ 4729870 w 7705355"/>
                <a:gd name="connsiteY204" fmla="*/ 1563524 h 6794402"/>
                <a:gd name="connsiteX205" fmla="*/ 4665783 w 7705355"/>
                <a:gd name="connsiteY205" fmla="*/ 1627611 h 6794402"/>
                <a:gd name="connsiteX206" fmla="*/ 7144336 w 7705355"/>
                <a:gd name="connsiteY206" fmla="*/ 1687502 h 6794402"/>
                <a:gd name="connsiteX207" fmla="*/ 7099067 w 7705355"/>
                <a:gd name="connsiteY207" fmla="*/ 1668810 h 6794402"/>
                <a:gd name="connsiteX208" fmla="*/ 7080376 w 7705355"/>
                <a:gd name="connsiteY208" fmla="*/ 1623542 h 6794402"/>
                <a:gd name="connsiteX209" fmla="*/ 7090183 w 7705355"/>
                <a:gd name="connsiteY209" fmla="*/ 1599791 h 6794402"/>
                <a:gd name="connsiteX210" fmla="*/ 6950041 w 7705355"/>
                <a:gd name="connsiteY210" fmla="*/ 1459255 h 6794402"/>
                <a:gd name="connsiteX211" fmla="*/ 5077266 w 7705355"/>
                <a:gd name="connsiteY211" fmla="*/ 1459255 h 6794402"/>
                <a:gd name="connsiteX212" fmla="*/ 4724276 w 7705355"/>
                <a:gd name="connsiteY212" fmla="*/ 1106266 h 6794402"/>
                <a:gd name="connsiteX213" fmla="*/ 3891526 w 7705355"/>
                <a:gd name="connsiteY213" fmla="*/ 1106266 h 6794402"/>
                <a:gd name="connsiteX214" fmla="*/ 3813829 w 7705355"/>
                <a:gd name="connsiteY214" fmla="*/ 1106266 h 6794402"/>
                <a:gd name="connsiteX215" fmla="*/ 2981079 w 7705355"/>
                <a:gd name="connsiteY215" fmla="*/ 1106266 h 6794402"/>
                <a:gd name="connsiteX216" fmla="*/ 2628089 w 7705355"/>
                <a:gd name="connsiteY216" fmla="*/ 1459255 h 6794402"/>
                <a:gd name="connsiteX217" fmla="*/ 755314 w 7705355"/>
                <a:gd name="connsiteY217" fmla="*/ 1459255 h 6794402"/>
                <a:gd name="connsiteX218" fmla="*/ 615172 w 7705355"/>
                <a:gd name="connsiteY218" fmla="*/ 1599791 h 6794402"/>
                <a:gd name="connsiteX219" fmla="*/ 624979 w 7705355"/>
                <a:gd name="connsiteY219" fmla="*/ 1623542 h 6794402"/>
                <a:gd name="connsiteX220" fmla="*/ 606288 w 7705355"/>
                <a:gd name="connsiteY220" fmla="*/ 1668810 h 6794402"/>
                <a:gd name="connsiteX221" fmla="*/ 561019 w 7705355"/>
                <a:gd name="connsiteY221" fmla="*/ 1687502 h 6794402"/>
                <a:gd name="connsiteX222" fmla="*/ 515750 w 7705355"/>
                <a:gd name="connsiteY222" fmla="*/ 1668810 h 6794402"/>
                <a:gd name="connsiteX223" fmla="*/ 515750 w 7705355"/>
                <a:gd name="connsiteY223" fmla="*/ 1578274 h 6794402"/>
                <a:gd name="connsiteX224" fmla="*/ 585131 w 7705355"/>
                <a:gd name="connsiteY224" fmla="*/ 1564255 h 6794402"/>
                <a:gd name="connsiteX225" fmla="*/ 588474 w 7705355"/>
                <a:gd name="connsiteY225" fmla="*/ 1566470 h 6794402"/>
                <a:gd name="connsiteX226" fmla="*/ 738021 w 7705355"/>
                <a:gd name="connsiteY226" fmla="*/ 1416529 h 6794402"/>
                <a:gd name="connsiteX227" fmla="*/ 2610287 w 7705355"/>
                <a:gd name="connsiteY227" fmla="*/ 1416529 h 6794402"/>
                <a:gd name="connsiteX228" fmla="*/ 2963276 w 7705355"/>
                <a:gd name="connsiteY228" fmla="*/ 1064050 h 6794402"/>
                <a:gd name="connsiteX229" fmla="*/ 3813829 w 7705355"/>
                <a:gd name="connsiteY229" fmla="*/ 1064050 h 6794402"/>
                <a:gd name="connsiteX230" fmla="*/ 3891526 w 7705355"/>
                <a:gd name="connsiteY230" fmla="*/ 1064050 h 6794402"/>
                <a:gd name="connsiteX231" fmla="*/ 4742079 w 7705355"/>
                <a:gd name="connsiteY231" fmla="*/ 1064050 h 6794402"/>
                <a:gd name="connsiteX232" fmla="*/ 5095068 w 7705355"/>
                <a:gd name="connsiteY232" fmla="*/ 1416529 h 6794402"/>
                <a:gd name="connsiteX233" fmla="*/ 6967334 w 7705355"/>
                <a:gd name="connsiteY233" fmla="*/ 1416529 h 6794402"/>
                <a:gd name="connsiteX234" fmla="*/ 7116881 w 7705355"/>
                <a:gd name="connsiteY234" fmla="*/ 1566470 h 6794402"/>
                <a:gd name="connsiteX235" fmla="*/ 7120224 w 7705355"/>
                <a:gd name="connsiteY235" fmla="*/ 1564255 h 6794402"/>
                <a:gd name="connsiteX236" fmla="*/ 7189605 w 7705355"/>
                <a:gd name="connsiteY236" fmla="*/ 1578274 h 6794402"/>
                <a:gd name="connsiteX237" fmla="*/ 7189605 w 7705355"/>
                <a:gd name="connsiteY237" fmla="*/ 1668810 h 6794402"/>
                <a:gd name="connsiteX238" fmla="*/ 7144336 w 7705355"/>
                <a:gd name="connsiteY238" fmla="*/ 1687502 h 6794402"/>
                <a:gd name="connsiteX239" fmla="*/ 6864080 w 7705355"/>
                <a:gd name="connsiteY239" fmla="*/ 1855858 h 6794402"/>
                <a:gd name="connsiteX240" fmla="*/ 6818813 w 7705355"/>
                <a:gd name="connsiteY240" fmla="*/ 1837166 h 6794402"/>
                <a:gd name="connsiteX241" fmla="*/ 6800120 w 7705355"/>
                <a:gd name="connsiteY241" fmla="*/ 1791898 h 6794402"/>
                <a:gd name="connsiteX242" fmla="*/ 6809894 w 7705355"/>
                <a:gd name="connsiteY242" fmla="*/ 1768228 h 6794402"/>
                <a:gd name="connsiteX243" fmla="*/ 6695215 w 7705355"/>
                <a:gd name="connsiteY243" fmla="*/ 1653550 h 6794402"/>
                <a:gd name="connsiteX244" fmla="*/ 5039118 w 7705355"/>
                <a:gd name="connsiteY244" fmla="*/ 1653550 h 6794402"/>
                <a:gd name="connsiteX245" fmla="*/ 4731397 w 7705355"/>
                <a:gd name="connsiteY245" fmla="*/ 1345830 h 6794402"/>
                <a:gd name="connsiteX246" fmla="*/ 3891526 w 7705355"/>
                <a:gd name="connsiteY246" fmla="*/ 1345830 h 6794402"/>
                <a:gd name="connsiteX247" fmla="*/ 3813829 w 7705355"/>
                <a:gd name="connsiteY247" fmla="*/ 1345830 h 6794402"/>
                <a:gd name="connsiteX248" fmla="*/ 2973958 w 7705355"/>
                <a:gd name="connsiteY248" fmla="*/ 1345830 h 6794402"/>
                <a:gd name="connsiteX249" fmla="*/ 2666237 w 7705355"/>
                <a:gd name="connsiteY249" fmla="*/ 1653550 h 6794402"/>
                <a:gd name="connsiteX250" fmla="*/ 1010140 w 7705355"/>
                <a:gd name="connsiteY250" fmla="*/ 1653550 h 6794402"/>
                <a:gd name="connsiteX251" fmla="*/ 895461 w 7705355"/>
                <a:gd name="connsiteY251" fmla="*/ 1768228 h 6794402"/>
                <a:gd name="connsiteX252" fmla="*/ 905235 w 7705355"/>
                <a:gd name="connsiteY252" fmla="*/ 1791898 h 6794402"/>
                <a:gd name="connsiteX253" fmla="*/ 886542 w 7705355"/>
                <a:gd name="connsiteY253" fmla="*/ 1837166 h 6794402"/>
                <a:gd name="connsiteX254" fmla="*/ 841275 w 7705355"/>
                <a:gd name="connsiteY254" fmla="*/ 1855858 h 6794402"/>
                <a:gd name="connsiteX255" fmla="*/ 796006 w 7705355"/>
                <a:gd name="connsiteY255" fmla="*/ 1837166 h 6794402"/>
                <a:gd name="connsiteX256" fmla="*/ 796006 w 7705355"/>
                <a:gd name="connsiteY256" fmla="*/ 1746630 h 6794402"/>
                <a:gd name="connsiteX257" fmla="*/ 865387 w 7705355"/>
                <a:gd name="connsiteY257" fmla="*/ 1732611 h 6794402"/>
                <a:gd name="connsiteX258" fmla="*/ 868718 w 7705355"/>
                <a:gd name="connsiteY258" fmla="*/ 1734819 h 6794402"/>
                <a:gd name="connsiteX259" fmla="*/ 992337 w 7705355"/>
                <a:gd name="connsiteY259" fmla="*/ 1610825 h 6794402"/>
                <a:gd name="connsiteX260" fmla="*/ 2648436 w 7705355"/>
                <a:gd name="connsiteY260" fmla="*/ 1610825 h 6794402"/>
                <a:gd name="connsiteX261" fmla="*/ 2956665 w 7705355"/>
                <a:gd name="connsiteY261" fmla="*/ 1303105 h 6794402"/>
                <a:gd name="connsiteX262" fmla="*/ 3813829 w 7705355"/>
                <a:gd name="connsiteY262" fmla="*/ 1303105 h 6794402"/>
                <a:gd name="connsiteX263" fmla="*/ 3891526 w 7705355"/>
                <a:gd name="connsiteY263" fmla="*/ 1303105 h 6794402"/>
                <a:gd name="connsiteX264" fmla="*/ 4748690 w 7705355"/>
                <a:gd name="connsiteY264" fmla="*/ 1303105 h 6794402"/>
                <a:gd name="connsiteX265" fmla="*/ 5056919 w 7705355"/>
                <a:gd name="connsiteY265" fmla="*/ 1610825 h 6794402"/>
                <a:gd name="connsiteX266" fmla="*/ 6713018 w 7705355"/>
                <a:gd name="connsiteY266" fmla="*/ 1610825 h 6794402"/>
                <a:gd name="connsiteX267" fmla="*/ 6836637 w 7705355"/>
                <a:gd name="connsiteY267" fmla="*/ 1734819 h 6794402"/>
                <a:gd name="connsiteX268" fmla="*/ 6839968 w 7705355"/>
                <a:gd name="connsiteY268" fmla="*/ 1732611 h 6794402"/>
                <a:gd name="connsiteX269" fmla="*/ 6909349 w 7705355"/>
                <a:gd name="connsiteY269" fmla="*/ 1746630 h 6794402"/>
                <a:gd name="connsiteX270" fmla="*/ 6909349 w 7705355"/>
                <a:gd name="connsiteY270" fmla="*/ 1837166 h 6794402"/>
                <a:gd name="connsiteX271" fmla="*/ 6864080 w 7705355"/>
                <a:gd name="connsiteY271" fmla="*/ 1855858 h 6794402"/>
                <a:gd name="connsiteX272" fmla="*/ 1394155 w 7705355"/>
                <a:gd name="connsiteY272" fmla="*/ 1977039 h 6794402"/>
                <a:gd name="connsiteX273" fmla="*/ 1330067 w 7705355"/>
                <a:gd name="connsiteY273" fmla="*/ 1912952 h 6794402"/>
                <a:gd name="connsiteX274" fmla="*/ 1394155 w 7705355"/>
                <a:gd name="connsiteY274" fmla="*/ 1848865 h 6794402"/>
                <a:gd name="connsiteX275" fmla="*/ 1439472 w 7705355"/>
                <a:gd name="connsiteY275" fmla="*/ 1867635 h 6794402"/>
                <a:gd name="connsiteX276" fmla="*/ 1449394 w 7705355"/>
                <a:gd name="connsiteY276" fmla="*/ 1891590 h 6794402"/>
                <a:gd name="connsiteX277" fmla="*/ 2252722 w 7705355"/>
                <a:gd name="connsiteY277" fmla="*/ 1891590 h 6794402"/>
                <a:gd name="connsiteX278" fmla="*/ 2252722 w 7705355"/>
                <a:gd name="connsiteY278" fmla="*/ 1934315 h 6794402"/>
                <a:gd name="connsiteX279" fmla="*/ 1449393 w 7705355"/>
                <a:gd name="connsiteY279" fmla="*/ 1934315 h 6794402"/>
                <a:gd name="connsiteX280" fmla="*/ 1439471 w 7705355"/>
                <a:gd name="connsiteY280" fmla="*/ 1958268 h 6794402"/>
                <a:gd name="connsiteX281" fmla="*/ 1394155 w 7705355"/>
                <a:gd name="connsiteY281" fmla="*/ 1977039 h 6794402"/>
                <a:gd name="connsiteX282" fmla="*/ 6311200 w 7705355"/>
                <a:gd name="connsiteY282" fmla="*/ 1977039 h 6794402"/>
                <a:gd name="connsiteX283" fmla="*/ 6265884 w 7705355"/>
                <a:gd name="connsiteY283" fmla="*/ 1958268 h 6794402"/>
                <a:gd name="connsiteX284" fmla="*/ 6255962 w 7705355"/>
                <a:gd name="connsiteY284" fmla="*/ 1934315 h 6794402"/>
                <a:gd name="connsiteX285" fmla="*/ 5452633 w 7705355"/>
                <a:gd name="connsiteY285" fmla="*/ 1934315 h 6794402"/>
                <a:gd name="connsiteX286" fmla="*/ 5452633 w 7705355"/>
                <a:gd name="connsiteY286" fmla="*/ 1891590 h 6794402"/>
                <a:gd name="connsiteX287" fmla="*/ 6255961 w 7705355"/>
                <a:gd name="connsiteY287" fmla="*/ 1891590 h 6794402"/>
                <a:gd name="connsiteX288" fmla="*/ 6265883 w 7705355"/>
                <a:gd name="connsiteY288" fmla="*/ 1867635 h 6794402"/>
                <a:gd name="connsiteX289" fmla="*/ 6311200 w 7705355"/>
                <a:gd name="connsiteY289" fmla="*/ 1848865 h 6794402"/>
                <a:gd name="connsiteX290" fmla="*/ 6375288 w 7705355"/>
                <a:gd name="connsiteY290" fmla="*/ 1912952 h 6794402"/>
                <a:gd name="connsiteX291" fmla="*/ 6311200 w 7705355"/>
                <a:gd name="connsiteY291" fmla="*/ 1977039 h 6794402"/>
                <a:gd name="connsiteX292" fmla="*/ 4994867 w 7705355"/>
                <a:gd name="connsiteY292" fmla="*/ 2153025 h 6794402"/>
                <a:gd name="connsiteX293" fmla="*/ 4949852 w 7705355"/>
                <a:gd name="connsiteY293" fmla="*/ 2134333 h 6794402"/>
                <a:gd name="connsiteX294" fmla="*/ 4939968 w 7705355"/>
                <a:gd name="connsiteY294" fmla="*/ 2110809 h 6794402"/>
                <a:gd name="connsiteX295" fmla="*/ 3891526 w 7705355"/>
                <a:gd name="connsiteY295" fmla="*/ 2110809 h 6794402"/>
                <a:gd name="connsiteX296" fmla="*/ 3813829 w 7705355"/>
                <a:gd name="connsiteY296" fmla="*/ 2110809 h 6794402"/>
                <a:gd name="connsiteX297" fmla="*/ 2765387 w 7705355"/>
                <a:gd name="connsiteY297" fmla="*/ 2110809 h 6794402"/>
                <a:gd name="connsiteX298" fmla="*/ 2755503 w 7705355"/>
                <a:gd name="connsiteY298" fmla="*/ 2134333 h 6794402"/>
                <a:gd name="connsiteX299" fmla="*/ 2710488 w 7705355"/>
                <a:gd name="connsiteY299" fmla="*/ 2153025 h 6794402"/>
                <a:gd name="connsiteX300" fmla="*/ 2646401 w 7705355"/>
                <a:gd name="connsiteY300" fmla="*/ 2088938 h 6794402"/>
                <a:gd name="connsiteX301" fmla="*/ 2710488 w 7705355"/>
                <a:gd name="connsiteY301" fmla="*/ 2024851 h 6794402"/>
                <a:gd name="connsiteX302" fmla="*/ 2755693 w 7705355"/>
                <a:gd name="connsiteY302" fmla="*/ 2043543 h 6794402"/>
                <a:gd name="connsiteX303" fmla="*/ 2765901 w 7705355"/>
                <a:gd name="connsiteY303" fmla="*/ 2068084 h 6794402"/>
                <a:gd name="connsiteX304" fmla="*/ 3813829 w 7705355"/>
                <a:gd name="connsiteY304" fmla="*/ 2068084 h 6794402"/>
                <a:gd name="connsiteX305" fmla="*/ 3891526 w 7705355"/>
                <a:gd name="connsiteY305" fmla="*/ 2068084 h 6794402"/>
                <a:gd name="connsiteX306" fmla="*/ 4939454 w 7705355"/>
                <a:gd name="connsiteY306" fmla="*/ 2068084 h 6794402"/>
                <a:gd name="connsiteX307" fmla="*/ 4949662 w 7705355"/>
                <a:gd name="connsiteY307" fmla="*/ 2043543 h 6794402"/>
                <a:gd name="connsiteX308" fmla="*/ 4994867 w 7705355"/>
                <a:gd name="connsiteY308" fmla="*/ 2024851 h 6794402"/>
                <a:gd name="connsiteX309" fmla="*/ 5058954 w 7705355"/>
                <a:gd name="connsiteY309" fmla="*/ 2088938 h 6794402"/>
                <a:gd name="connsiteX310" fmla="*/ 4994867 w 7705355"/>
                <a:gd name="connsiteY310" fmla="*/ 2153025 h 6794402"/>
                <a:gd name="connsiteX311" fmla="*/ 6894598 w 7705355"/>
                <a:gd name="connsiteY311" fmla="*/ 2200836 h 6794402"/>
                <a:gd name="connsiteX312" fmla="*/ 6849585 w 7705355"/>
                <a:gd name="connsiteY312" fmla="*/ 2182144 h 6794402"/>
                <a:gd name="connsiteX313" fmla="*/ 6839487 w 7705355"/>
                <a:gd name="connsiteY313" fmla="*/ 2158111 h 6794402"/>
                <a:gd name="connsiteX314" fmla="*/ 5314795 w 7705355"/>
                <a:gd name="connsiteY314" fmla="*/ 2158111 h 6794402"/>
                <a:gd name="connsiteX315" fmla="*/ 5022842 w 7705355"/>
                <a:gd name="connsiteY315" fmla="*/ 1866158 h 6794402"/>
                <a:gd name="connsiteX316" fmla="*/ 3891526 w 7705355"/>
                <a:gd name="connsiteY316" fmla="*/ 1866158 h 6794402"/>
                <a:gd name="connsiteX317" fmla="*/ 3813829 w 7705355"/>
                <a:gd name="connsiteY317" fmla="*/ 1866158 h 6794402"/>
                <a:gd name="connsiteX318" fmla="*/ 2682513 w 7705355"/>
                <a:gd name="connsiteY318" fmla="*/ 1866158 h 6794402"/>
                <a:gd name="connsiteX319" fmla="*/ 2390560 w 7705355"/>
                <a:gd name="connsiteY319" fmla="*/ 2158111 h 6794402"/>
                <a:gd name="connsiteX320" fmla="*/ 865868 w 7705355"/>
                <a:gd name="connsiteY320" fmla="*/ 2158111 h 6794402"/>
                <a:gd name="connsiteX321" fmla="*/ 855770 w 7705355"/>
                <a:gd name="connsiteY321" fmla="*/ 2182144 h 6794402"/>
                <a:gd name="connsiteX322" fmla="*/ 810757 w 7705355"/>
                <a:gd name="connsiteY322" fmla="*/ 2200836 h 6794402"/>
                <a:gd name="connsiteX323" fmla="*/ 746669 w 7705355"/>
                <a:gd name="connsiteY323" fmla="*/ 2136749 h 6794402"/>
                <a:gd name="connsiteX324" fmla="*/ 810757 w 7705355"/>
                <a:gd name="connsiteY324" fmla="*/ 2072662 h 6794402"/>
                <a:gd name="connsiteX325" fmla="*/ 855961 w 7705355"/>
                <a:gd name="connsiteY325" fmla="*/ 2091354 h 6794402"/>
                <a:gd name="connsiteX326" fmla="*/ 865957 w 7705355"/>
                <a:gd name="connsiteY326" fmla="*/ 2115387 h 6794402"/>
                <a:gd name="connsiteX327" fmla="*/ 2373266 w 7705355"/>
                <a:gd name="connsiteY327" fmla="*/ 2115387 h 6794402"/>
                <a:gd name="connsiteX328" fmla="*/ 2664712 w 7705355"/>
                <a:gd name="connsiteY328" fmla="*/ 1823942 h 6794402"/>
                <a:gd name="connsiteX329" fmla="*/ 3813829 w 7705355"/>
                <a:gd name="connsiteY329" fmla="*/ 1823942 h 6794402"/>
                <a:gd name="connsiteX330" fmla="*/ 3891526 w 7705355"/>
                <a:gd name="connsiteY330" fmla="*/ 1823942 h 6794402"/>
                <a:gd name="connsiteX331" fmla="*/ 5040643 w 7705355"/>
                <a:gd name="connsiteY331" fmla="*/ 1823942 h 6794402"/>
                <a:gd name="connsiteX332" fmla="*/ 5332089 w 7705355"/>
                <a:gd name="connsiteY332" fmla="*/ 2115387 h 6794402"/>
                <a:gd name="connsiteX333" fmla="*/ 6839398 w 7705355"/>
                <a:gd name="connsiteY333" fmla="*/ 2115387 h 6794402"/>
                <a:gd name="connsiteX334" fmla="*/ 6849394 w 7705355"/>
                <a:gd name="connsiteY334" fmla="*/ 2091354 h 6794402"/>
                <a:gd name="connsiteX335" fmla="*/ 6894598 w 7705355"/>
                <a:gd name="connsiteY335" fmla="*/ 2072662 h 6794402"/>
                <a:gd name="connsiteX336" fmla="*/ 6958686 w 7705355"/>
                <a:gd name="connsiteY336" fmla="*/ 2136749 h 6794402"/>
                <a:gd name="connsiteX337" fmla="*/ 6894598 w 7705355"/>
                <a:gd name="connsiteY337" fmla="*/ 2200836 h 6794402"/>
                <a:gd name="connsiteX338" fmla="*/ 6288822 w 7705355"/>
                <a:gd name="connsiteY338" fmla="*/ 2758618 h 6794402"/>
                <a:gd name="connsiteX339" fmla="*/ 5599628 w 7705355"/>
                <a:gd name="connsiteY339" fmla="*/ 2758618 h 6794402"/>
                <a:gd name="connsiteX340" fmla="*/ 5280717 w 7705355"/>
                <a:gd name="connsiteY340" fmla="*/ 2439708 h 6794402"/>
                <a:gd name="connsiteX341" fmla="*/ 3891526 w 7705355"/>
                <a:gd name="connsiteY341" fmla="*/ 2439708 h 6794402"/>
                <a:gd name="connsiteX342" fmla="*/ 3813829 w 7705355"/>
                <a:gd name="connsiteY342" fmla="*/ 2439708 h 6794402"/>
                <a:gd name="connsiteX343" fmla="*/ 2424638 w 7705355"/>
                <a:gd name="connsiteY343" fmla="*/ 2439708 h 6794402"/>
                <a:gd name="connsiteX344" fmla="*/ 2105727 w 7705355"/>
                <a:gd name="connsiteY344" fmla="*/ 2758618 h 6794402"/>
                <a:gd name="connsiteX345" fmla="*/ 1416533 w 7705355"/>
                <a:gd name="connsiteY345" fmla="*/ 2758618 h 6794402"/>
                <a:gd name="connsiteX346" fmla="*/ 1039640 w 7705355"/>
                <a:gd name="connsiteY346" fmla="*/ 2382233 h 6794402"/>
                <a:gd name="connsiteX347" fmla="*/ 558174 w 7705355"/>
                <a:gd name="connsiteY347" fmla="*/ 2382233 h 6794402"/>
                <a:gd name="connsiteX348" fmla="*/ 557467 w 7705355"/>
                <a:gd name="connsiteY348" fmla="*/ 2385690 h 6794402"/>
                <a:gd name="connsiteX349" fmla="*/ 498458 w 7705355"/>
                <a:gd name="connsiteY349" fmla="*/ 2424958 h 6794402"/>
                <a:gd name="connsiteX350" fmla="*/ 434371 w 7705355"/>
                <a:gd name="connsiteY350" fmla="*/ 2360871 h 6794402"/>
                <a:gd name="connsiteX351" fmla="*/ 498458 w 7705355"/>
                <a:gd name="connsiteY351" fmla="*/ 2296784 h 6794402"/>
                <a:gd name="connsiteX352" fmla="*/ 557467 w 7705355"/>
                <a:gd name="connsiteY352" fmla="*/ 2335837 h 6794402"/>
                <a:gd name="connsiteX353" fmla="*/ 558212 w 7705355"/>
                <a:gd name="connsiteY353" fmla="*/ 2339508 h 6794402"/>
                <a:gd name="connsiteX354" fmla="*/ 1057441 w 7705355"/>
                <a:gd name="connsiteY354" fmla="*/ 2339508 h 6794402"/>
                <a:gd name="connsiteX355" fmla="*/ 1433828 w 7705355"/>
                <a:gd name="connsiteY355" fmla="*/ 2716402 h 6794402"/>
                <a:gd name="connsiteX356" fmla="*/ 2087925 w 7705355"/>
                <a:gd name="connsiteY356" fmla="*/ 2716402 h 6794402"/>
                <a:gd name="connsiteX357" fmla="*/ 2406836 w 7705355"/>
                <a:gd name="connsiteY357" fmla="*/ 2397491 h 6794402"/>
                <a:gd name="connsiteX358" fmla="*/ 3813829 w 7705355"/>
                <a:gd name="connsiteY358" fmla="*/ 2397491 h 6794402"/>
                <a:gd name="connsiteX359" fmla="*/ 3891526 w 7705355"/>
                <a:gd name="connsiteY359" fmla="*/ 2397491 h 6794402"/>
                <a:gd name="connsiteX360" fmla="*/ 5298519 w 7705355"/>
                <a:gd name="connsiteY360" fmla="*/ 2397491 h 6794402"/>
                <a:gd name="connsiteX361" fmla="*/ 5617430 w 7705355"/>
                <a:gd name="connsiteY361" fmla="*/ 2716402 h 6794402"/>
                <a:gd name="connsiteX362" fmla="*/ 6271527 w 7705355"/>
                <a:gd name="connsiteY362" fmla="*/ 2716402 h 6794402"/>
                <a:gd name="connsiteX363" fmla="*/ 6647914 w 7705355"/>
                <a:gd name="connsiteY363" fmla="*/ 2339508 h 6794402"/>
                <a:gd name="connsiteX364" fmla="*/ 7147143 w 7705355"/>
                <a:gd name="connsiteY364" fmla="*/ 2339508 h 6794402"/>
                <a:gd name="connsiteX365" fmla="*/ 7147888 w 7705355"/>
                <a:gd name="connsiteY365" fmla="*/ 2335837 h 6794402"/>
                <a:gd name="connsiteX366" fmla="*/ 7206897 w 7705355"/>
                <a:gd name="connsiteY366" fmla="*/ 2296784 h 6794402"/>
                <a:gd name="connsiteX367" fmla="*/ 7270984 w 7705355"/>
                <a:gd name="connsiteY367" fmla="*/ 2360871 h 6794402"/>
                <a:gd name="connsiteX368" fmla="*/ 7206897 w 7705355"/>
                <a:gd name="connsiteY368" fmla="*/ 2424958 h 6794402"/>
                <a:gd name="connsiteX369" fmla="*/ 7147888 w 7705355"/>
                <a:gd name="connsiteY369" fmla="*/ 2385690 h 6794402"/>
                <a:gd name="connsiteX370" fmla="*/ 7147181 w 7705355"/>
                <a:gd name="connsiteY370" fmla="*/ 2382233 h 6794402"/>
                <a:gd name="connsiteX371" fmla="*/ 6665715 w 7705355"/>
                <a:gd name="connsiteY371" fmla="*/ 2382233 h 6794402"/>
                <a:gd name="connsiteX372" fmla="*/ 5137791 w 7705355"/>
                <a:gd name="connsiteY372" fmla="*/ 2917183 h 6794402"/>
                <a:gd name="connsiteX373" fmla="*/ 5092524 w 7705355"/>
                <a:gd name="connsiteY373" fmla="*/ 2898492 h 6794402"/>
                <a:gd name="connsiteX374" fmla="*/ 5078504 w 7705355"/>
                <a:gd name="connsiteY374" fmla="*/ 2829325 h 6794402"/>
                <a:gd name="connsiteX375" fmla="*/ 5080434 w 7705355"/>
                <a:gd name="connsiteY375" fmla="*/ 2826383 h 6794402"/>
                <a:gd name="connsiteX376" fmla="*/ 4914504 w 7705355"/>
                <a:gd name="connsiteY376" fmla="*/ 2660454 h 6794402"/>
                <a:gd name="connsiteX377" fmla="*/ 3891526 w 7705355"/>
                <a:gd name="connsiteY377" fmla="*/ 2660454 h 6794402"/>
                <a:gd name="connsiteX378" fmla="*/ 3813829 w 7705355"/>
                <a:gd name="connsiteY378" fmla="*/ 2660454 h 6794402"/>
                <a:gd name="connsiteX379" fmla="*/ 2790851 w 7705355"/>
                <a:gd name="connsiteY379" fmla="*/ 2660454 h 6794402"/>
                <a:gd name="connsiteX380" fmla="*/ 2624921 w 7705355"/>
                <a:gd name="connsiteY380" fmla="*/ 2826383 h 6794402"/>
                <a:gd name="connsiteX381" fmla="*/ 2626851 w 7705355"/>
                <a:gd name="connsiteY381" fmla="*/ 2829325 h 6794402"/>
                <a:gd name="connsiteX382" fmla="*/ 2612831 w 7705355"/>
                <a:gd name="connsiteY382" fmla="*/ 2898492 h 6794402"/>
                <a:gd name="connsiteX383" fmla="*/ 2567564 w 7705355"/>
                <a:gd name="connsiteY383" fmla="*/ 2917183 h 6794402"/>
                <a:gd name="connsiteX384" fmla="*/ 2522297 w 7705355"/>
                <a:gd name="connsiteY384" fmla="*/ 2898492 h 6794402"/>
                <a:gd name="connsiteX385" fmla="*/ 2522297 w 7705355"/>
                <a:gd name="connsiteY385" fmla="*/ 2807955 h 6794402"/>
                <a:gd name="connsiteX386" fmla="*/ 2591676 w 7705355"/>
                <a:gd name="connsiteY386" fmla="*/ 2793936 h 6794402"/>
                <a:gd name="connsiteX387" fmla="*/ 2594844 w 7705355"/>
                <a:gd name="connsiteY387" fmla="*/ 2796036 h 6794402"/>
                <a:gd name="connsiteX388" fmla="*/ 2773557 w 7705355"/>
                <a:gd name="connsiteY388" fmla="*/ 2617729 h 6794402"/>
                <a:gd name="connsiteX389" fmla="*/ 3813829 w 7705355"/>
                <a:gd name="connsiteY389" fmla="*/ 2617729 h 6794402"/>
                <a:gd name="connsiteX390" fmla="*/ 3891526 w 7705355"/>
                <a:gd name="connsiteY390" fmla="*/ 2617729 h 6794402"/>
                <a:gd name="connsiteX391" fmla="*/ 4931798 w 7705355"/>
                <a:gd name="connsiteY391" fmla="*/ 2617729 h 6794402"/>
                <a:gd name="connsiteX392" fmla="*/ 5110511 w 7705355"/>
                <a:gd name="connsiteY392" fmla="*/ 2796036 h 6794402"/>
                <a:gd name="connsiteX393" fmla="*/ 5113679 w 7705355"/>
                <a:gd name="connsiteY393" fmla="*/ 2793936 h 6794402"/>
                <a:gd name="connsiteX394" fmla="*/ 5183058 w 7705355"/>
                <a:gd name="connsiteY394" fmla="*/ 2807955 h 6794402"/>
                <a:gd name="connsiteX395" fmla="*/ 5183058 w 7705355"/>
                <a:gd name="connsiteY395" fmla="*/ 2898492 h 6794402"/>
                <a:gd name="connsiteX396" fmla="*/ 5137791 w 7705355"/>
                <a:gd name="connsiteY396" fmla="*/ 2917183 h 6794402"/>
                <a:gd name="connsiteX397" fmla="*/ 2170325 w 7705355"/>
                <a:gd name="connsiteY397" fmla="*/ 2985975 h 6794402"/>
                <a:gd name="connsiteX398" fmla="*/ 1134753 w 7705355"/>
                <a:gd name="connsiteY398" fmla="*/ 2985975 h 6794402"/>
                <a:gd name="connsiteX399" fmla="*/ 844431 w 7705355"/>
                <a:gd name="connsiteY399" fmla="*/ 2695653 h 6794402"/>
                <a:gd name="connsiteX400" fmla="*/ 841482 w 7705355"/>
                <a:gd name="connsiteY400" fmla="*/ 2697647 h 6794402"/>
                <a:gd name="connsiteX401" fmla="*/ 772100 w 7705355"/>
                <a:gd name="connsiteY401" fmla="*/ 2683342 h 6794402"/>
                <a:gd name="connsiteX402" fmla="*/ 772100 w 7705355"/>
                <a:gd name="connsiteY402" fmla="*/ 2592806 h 6794402"/>
                <a:gd name="connsiteX403" fmla="*/ 862638 w 7705355"/>
                <a:gd name="connsiteY403" fmla="*/ 2592806 h 6794402"/>
                <a:gd name="connsiteX404" fmla="*/ 876656 w 7705355"/>
                <a:gd name="connsiteY404" fmla="*/ 2662186 h 6794402"/>
                <a:gd name="connsiteX405" fmla="*/ 874423 w 7705355"/>
                <a:gd name="connsiteY405" fmla="*/ 2665556 h 6794402"/>
                <a:gd name="connsiteX406" fmla="*/ 1152556 w 7705355"/>
                <a:gd name="connsiteY406" fmla="*/ 2943250 h 6794402"/>
                <a:gd name="connsiteX407" fmla="*/ 2152523 w 7705355"/>
                <a:gd name="connsiteY407" fmla="*/ 2943250 h 6794402"/>
                <a:gd name="connsiteX408" fmla="*/ 2431252 w 7705355"/>
                <a:gd name="connsiteY408" fmla="*/ 2664521 h 6794402"/>
                <a:gd name="connsiteX409" fmla="*/ 2461261 w 7705355"/>
                <a:gd name="connsiteY409" fmla="*/ 2694530 h 6794402"/>
                <a:gd name="connsiteX410" fmla="*/ 6570602 w 7705355"/>
                <a:gd name="connsiteY410" fmla="*/ 2985975 h 6794402"/>
                <a:gd name="connsiteX411" fmla="*/ 5535030 w 7705355"/>
                <a:gd name="connsiteY411" fmla="*/ 2985975 h 6794402"/>
                <a:gd name="connsiteX412" fmla="*/ 5244094 w 7705355"/>
                <a:gd name="connsiteY412" fmla="*/ 2694530 h 6794402"/>
                <a:gd name="connsiteX413" fmla="*/ 5274103 w 7705355"/>
                <a:gd name="connsiteY413" fmla="*/ 2664521 h 6794402"/>
                <a:gd name="connsiteX414" fmla="*/ 5552832 w 7705355"/>
                <a:gd name="connsiteY414" fmla="*/ 2943250 h 6794402"/>
                <a:gd name="connsiteX415" fmla="*/ 6552799 w 7705355"/>
                <a:gd name="connsiteY415" fmla="*/ 2943250 h 6794402"/>
                <a:gd name="connsiteX416" fmla="*/ 6830932 w 7705355"/>
                <a:gd name="connsiteY416" fmla="*/ 2665556 h 6794402"/>
                <a:gd name="connsiteX417" fmla="*/ 6828699 w 7705355"/>
                <a:gd name="connsiteY417" fmla="*/ 2662186 h 6794402"/>
                <a:gd name="connsiteX418" fmla="*/ 6842717 w 7705355"/>
                <a:gd name="connsiteY418" fmla="*/ 2592806 h 6794402"/>
                <a:gd name="connsiteX419" fmla="*/ 6933255 w 7705355"/>
                <a:gd name="connsiteY419" fmla="*/ 2592806 h 6794402"/>
                <a:gd name="connsiteX420" fmla="*/ 6933255 w 7705355"/>
                <a:gd name="connsiteY420" fmla="*/ 2683342 h 6794402"/>
                <a:gd name="connsiteX421" fmla="*/ 6863873 w 7705355"/>
                <a:gd name="connsiteY421" fmla="*/ 2697647 h 6794402"/>
                <a:gd name="connsiteX422" fmla="*/ 6860924 w 7705355"/>
                <a:gd name="connsiteY422" fmla="*/ 2695653 h 6794402"/>
                <a:gd name="connsiteX423" fmla="*/ 4655611 w 7705355"/>
                <a:gd name="connsiteY423" fmla="*/ 3072951 h 6794402"/>
                <a:gd name="connsiteX424" fmla="*/ 4596817 w 7705355"/>
                <a:gd name="connsiteY424" fmla="*/ 3033683 h 6794402"/>
                <a:gd name="connsiteX425" fmla="*/ 4596080 w 7705355"/>
                <a:gd name="connsiteY425" fmla="*/ 3030227 h 6794402"/>
                <a:gd name="connsiteX426" fmla="*/ 3891526 w 7705355"/>
                <a:gd name="connsiteY426" fmla="*/ 3030227 h 6794402"/>
                <a:gd name="connsiteX427" fmla="*/ 3813829 w 7705355"/>
                <a:gd name="connsiteY427" fmla="*/ 3030227 h 6794402"/>
                <a:gd name="connsiteX428" fmla="*/ 3109275 w 7705355"/>
                <a:gd name="connsiteY428" fmla="*/ 3030227 h 6794402"/>
                <a:gd name="connsiteX429" fmla="*/ 3108538 w 7705355"/>
                <a:gd name="connsiteY429" fmla="*/ 3033683 h 6794402"/>
                <a:gd name="connsiteX430" fmla="*/ 3049744 w 7705355"/>
                <a:gd name="connsiteY430" fmla="*/ 3072951 h 6794402"/>
                <a:gd name="connsiteX431" fmla="*/ 2985657 w 7705355"/>
                <a:gd name="connsiteY431" fmla="*/ 3008864 h 6794402"/>
                <a:gd name="connsiteX432" fmla="*/ 3049744 w 7705355"/>
                <a:gd name="connsiteY432" fmla="*/ 2944777 h 6794402"/>
                <a:gd name="connsiteX433" fmla="*/ 3108824 w 7705355"/>
                <a:gd name="connsiteY433" fmla="*/ 2983830 h 6794402"/>
                <a:gd name="connsiteX434" fmla="*/ 3109559 w 7705355"/>
                <a:gd name="connsiteY434" fmla="*/ 2987502 h 6794402"/>
                <a:gd name="connsiteX435" fmla="*/ 3813829 w 7705355"/>
                <a:gd name="connsiteY435" fmla="*/ 2987502 h 6794402"/>
                <a:gd name="connsiteX436" fmla="*/ 3891526 w 7705355"/>
                <a:gd name="connsiteY436" fmla="*/ 2987502 h 6794402"/>
                <a:gd name="connsiteX437" fmla="*/ 4595796 w 7705355"/>
                <a:gd name="connsiteY437" fmla="*/ 2987502 h 6794402"/>
                <a:gd name="connsiteX438" fmla="*/ 4596531 w 7705355"/>
                <a:gd name="connsiteY438" fmla="*/ 2983830 h 6794402"/>
                <a:gd name="connsiteX439" fmla="*/ 4655611 w 7705355"/>
                <a:gd name="connsiteY439" fmla="*/ 2944777 h 6794402"/>
                <a:gd name="connsiteX440" fmla="*/ 4719698 w 7705355"/>
                <a:gd name="connsiteY440" fmla="*/ 3008864 h 6794402"/>
                <a:gd name="connsiteX441" fmla="*/ 4655611 w 7705355"/>
                <a:gd name="connsiteY441" fmla="*/ 3072951 h 6794402"/>
                <a:gd name="connsiteX442" fmla="*/ 6433271 w 7705355"/>
                <a:gd name="connsiteY442" fmla="*/ 3191461 h 6794402"/>
                <a:gd name="connsiteX443" fmla="*/ 6374476 w 7705355"/>
                <a:gd name="connsiteY443" fmla="*/ 3152408 h 6794402"/>
                <a:gd name="connsiteX444" fmla="*/ 6373700 w 7705355"/>
                <a:gd name="connsiteY444" fmla="*/ 3148736 h 6794402"/>
                <a:gd name="connsiteX445" fmla="*/ 5101170 w 7705355"/>
                <a:gd name="connsiteY445" fmla="*/ 3148736 h 6794402"/>
                <a:gd name="connsiteX446" fmla="*/ 4805656 w 7705355"/>
                <a:gd name="connsiteY446" fmla="*/ 2853732 h 6794402"/>
                <a:gd name="connsiteX447" fmla="*/ 3891526 w 7705355"/>
                <a:gd name="connsiteY447" fmla="*/ 2853732 h 6794402"/>
                <a:gd name="connsiteX448" fmla="*/ 3813829 w 7705355"/>
                <a:gd name="connsiteY448" fmla="*/ 2853732 h 6794402"/>
                <a:gd name="connsiteX449" fmla="*/ 2899699 w 7705355"/>
                <a:gd name="connsiteY449" fmla="*/ 2853732 h 6794402"/>
                <a:gd name="connsiteX450" fmla="*/ 2604185 w 7705355"/>
                <a:gd name="connsiteY450" fmla="*/ 3148736 h 6794402"/>
                <a:gd name="connsiteX451" fmla="*/ 1331655 w 7705355"/>
                <a:gd name="connsiteY451" fmla="*/ 3148736 h 6794402"/>
                <a:gd name="connsiteX452" fmla="*/ 1330879 w 7705355"/>
                <a:gd name="connsiteY452" fmla="*/ 3152408 h 6794402"/>
                <a:gd name="connsiteX453" fmla="*/ 1272084 w 7705355"/>
                <a:gd name="connsiteY453" fmla="*/ 3191461 h 6794402"/>
                <a:gd name="connsiteX454" fmla="*/ 1207996 w 7705355"/>
                <a:gd name="connsiteY454" fmla="*/ 3127374 h 6794402"/>
                <a:gd name="connsiteX455" fmla="*/ 1272084 w 7705355"/>
                <a:gd name="connsiteY455" fmla="*/ 3063287 h 6794402"/>
                <a:gd name="connsiteX456" fmla="*/ 1331093 w 7705355"/>
                <a:gd name="connsiteY456" fmla="*/ 3102340 h 6794402"/>
                <a:gd name="connsiteX457" fmla="*/ 1331941 w 7705355"/>
                <a:gd name="connsiteY457" fmla="*/ 3106520 h 6794402"/>
                <a:gd name="connsiteX458" fmla="*/ 2586892 w 7705355"/>
                <a:gd name="connsiteY458" fmla="*/ 3106520 h 6794402"/>
                <a:gd name="connsiteX459" fmla="*/ 2881896 w 7705355"/>
                <a:gd name="connsiteY459" fmla="*/ 2811007 h 6794402"/>
                <a:gd name="connsiteX460" fmla="*/ 3813829 w 7705355"/>
                <a:gd name="connsiteY460" fmla="*/ 2811007 h 6794402"/>
                <a:gd name="connsiteX461" fmla="*/ 3891526 w 7705355"/>
                <a:gd name="connsiteY461" fmla="*/ 2811007 h 6794402"/>
                <a:gd name="connsiteX462" fmla="*/ 4823459 w 7705355"/>
                <a:gd name="connsiteY462" fmla="*/ 2811007 h 6794402"/>
                <a:gd name="connsiteX463" fmla="*/ 5118463 w 7705355"/>
                <a:gd name="connsiteY463" fmla="*/ 3106520 h 6794402"/>
                <a:gd name="connsiteX464" fmla="*/ 6373414 w 7705355"/>
                <a:gd name="connsiteY464" fmla="*/ 3106520 h 6794402"/>
                <a:gd name="connsiteX465" fmla="*/ 6374262 w 7705355"/>
                <a:gd name="connsiteY465" fmla="*/ 3102340 h 6794402"/>
                <a:gd name="connsiteX466" fmla="*/ 6433271 w 7705355"/>
                <a:gd name="connsiteY466" fmla="*/ 3063287 h 6794402"/>
                <a:gd name="connsiteX467" fmla="*/ 6497359 w 7705355"/>
                <a:gd name="connsiteY467" fmla="*/ 3127374 h 6794402"/>
                <a:gd name="connsiteX468" fmla="*/ 6433271 w 7705355"/>
                <a:gd name="connsiteY468" fmla="*/ 3191461 h 6794402"/>
                <a:gd name="connsiteX469" fmla="*/ 2483639 w 7705355"/>
                <a:gd name="connsiteY469" fmla="*/ 3362361 h 6794402"/>
                <a:gd name="connsiteX470" fmla="*/ 982165 w 7705355"/>
                <a:gd name="connsiteY470" fmla="*/ 3362361 h 6794402"/>
                <a:gd name="connsiteX471" fmla="*/ 724290 w 7705355"/>
                <a:gd name="connsiteY471" fmla="*/ 3104486 h 6794402"/>
                <a:gd name="connsiteX472" fmla="*/ 123903 w 7705355"/>
                <a:gd name="connsiteY472" fmla="*/ 3104486 h 6794402"/>
                <a:gd name="connsiteX473" fmla="*/ 123169 w 7705355"/>
                <a:gd name="connsiteY473" fmla="*/ 3108157 h 6794402"/>
                <a:gd name="connsiteX474" fmla="*/ 64088 w 7705355"/>
                <a:gd name="connsiteY474" fmla="*/ 3147210 h 6794402"/>
                <a:gd name="connsiteX475" fmla="*/ 0 w 7705355"/>
                <a:gd name="connsiteY475" fmla="*/ 3083123 h 6794402"/>
                <a:gd name="connsiteX476" fmla="*/ 64088 w 7705355"/>
                <a:gd name="connsiteY476" fmla="*/ 3019036 h 6794402"/>
                <a:gd name="connsiteX477" fmla="*/ 123097 w 7705355"/>
                <a:gd name="connsiteY477" fmla="*/ 3058089 h 6794402"/>
                <a:gd name="connsiteX478" fmla="*/ 123945 w 7705355"/>
                <a:gd name="connsiteY478" fmla="*/ 3062270 h 6794402"/>
                <a:gd name="connsiteX479" fmla="*/ 742091 w 7705355"/>
                <a:gd name="connsiteY479" fmla="*/ 3062270 h 6794402"/>
                <a:gd name="connsiteX480" fmla="*/ 999967 w 7705355"/>
                <a:gd name="connsiteY480" fmla="*/ 3320145 h 6794402"/>
                <a:gd name="connsiteX481" fmla="*/ 2483639 w 7705355"/>
                <a:gd name="connsiteY481" fmla="*/ 3320145 h 6794402"/>
                <a:gd name="connsiteX482" fmla="*/ 6723190 w 7705355"/>
                <a:gd name="connsiteY482" fmla="*/ 3362361 h 6794402"/>
                <a:gd name="connsiteX483" fmla="*/ 5221716 w 7705355"/>
                <a:gd name="connsiteY483" fmla="*/ 3362361 h 6794402"/>
                <a:gd name="connsiteX484" fmla="*/ 5221716 w 7705355"/>
                <a:gd name="connsiteY484" fmla="*/ 3320145 h 6794402"/>
                <a:gd name="connsiteX485" fmla="*/ 6705388 w 7705355"/>
                <a:gd name="connsiteY485" fmla="*/ 3320145 h 6794402"/>
                <a:gd name="connsiteX486" fmla="*/ 6963264 w 7705355"/>
                <a:gd name="connsiteY486" fmla="*/ 3062270 h 6794402"/>
                <a:gd name="connsiteX487" fmla="*/ 7581410 w 7705355"/>
                <a:gd name="connsiteY487" fmla="*/ 3062270 h 6794402"/>
                <a:gd name="connsiteX488" fmla="*/ 7582258 w 7705355"/>
                <a:gd name="connsiteY488" fmla="*/ 3058089 h 6794402"/>
                <a:gd name="connsiteX489" fmla="*/ 7641267 w 7705355"/>
                <a:gd name="connsiteY489" fmla="*/ 3019036 h 6794402"/>
                <a:gd name="connsiteX490" fmla="*/ 7705355 w 7705355"/>
                <a:gd name="connsiteY490" fmla="*/ 3083123 h 6794402"/>
                <a:gd name="connsiteX491" fmla="*/ 7641267 w 7705355"/>
                <a:gd name="connsiteY491" fmla="*/ 3147210 h 6794402"/>
                <a:gd name="connsiteX492" fmla="*/ 7582186 w 7705355"/>
                <a:gd name="connsiteY492" fmla="*/ 3108157 h 6794402"/>
                <a:gd name="connsiteX493" fmla="*/ 7581452 w 7705355"/>
                <a:gd name="connsiteY493" fmla="*/ 3104486 h 6794402"/>
                <a:gd name="connsiteX494" fmla="*/ 6981065 w 7705355"/>
                <a:gd name="connsiteY494" fmla="*/ 3104486 h 6794402"/>
                <a:gd name="connsiteX495" fmla="*/ 6954109 w 7705355"/>
                <a:gd name="connsiteY495" fmla="*/ 3532243 h 6794402"/>
                <a:gd name="connsiteX496" fmla="*/ 5233415 w 7705355"/>
                <a:gd name="connsiteY496" fmla="*/ 3532243 h 6794402"/>
                <a:gd name="connsiteX497" fmla="*/ 4900770 w 7705355"/>
                <a:gd name="connsiteY497" fmla="*/ 3199600 h 6794402"/>
                <a:gd name="connsiteX498" fmla="*/ 3891526 w 7705355"/>
                <a:gd name="connsiteY498" fmla="*/ 3199600 h 6794402"/>
                <a:gd name="connsiteX499" fmla="*/ 3813829 w 7705355"/>
                <a:gd name="connsiteY499" fmla="*/ 3199600 h 6794402"/>
                <a:gd name="connsiteX500" fmla="*/ 2804585 w 7705355"/>
                <a:gd name="connsiteY500" fmla="*/ 3199600 h 6794402"/>
                <a:gd name="connsiteX501" fmla="*/ 2471940 w 7705355"/>
                <a:gd name="connsiteY501" fmla="*/ 3532243 h 6794402"/>
                <a:gd name="connsiteX502" fmla="*/ 751246 w 7705355"/>
                <a:gd name="connsiteY502" fmla="*/ 3532243 h 6794402"/>
                <a:gd name="connsiteX503" fmla="*/ 530711 w 7705355"/>
                <a:gd name="connsiteY503" fmla="*/ 3311286 h 6794402"/>
                <a:gd name="connsiteX504" fmla="*/ 527657 w 7705355"/>
                <a:gd name="connsiteY504" fmla="*/ 3313310 h 6794402"/>
                <a:gd name="connsiteX505" fmla="*/ 458275 w 7705355"/>
                <a:gd name="connsiteY505" fmla="*/ 3299291 h 6794402"/>
                <a:gd name="connsiteX506" fmla="*/ 458275 w 7705355"/>
                <a:gd name="connsiteY506" fmla="*/ 3208754 h 6794402"/>
                <a:gd name="connsiteX507" fmla="*/ 548813 w 7705355"/>
                <a:gd name="connsiteY507" fmla="*/ 3208754 h 6794402"/>
                <a:gd name="connsiteX508" fmla="*/ 562831 w 7705355"/>
                <a:gd name="connsiteY508" fmla="*/ 3278134 h 6794402"/>
                <a:gd name="connsiteX509" fmla="*/ 560771 w 7705355"/>
                <a:gd name="connsiteY509" fmla="*/ 3281243 h 6794402"/>
                <a:gd name="connsiteX510" fmla="*/ 769048 w 7705355"/>
                <a:gd name="connsiteY510" fmla="*/ 3489518 h 6794402"/>
                <a:gd name="connsiteX511" fmla="*/ 2454647 w 7705355"/>
                <a:gd name="connsiteY511" fmla="*/ 3489518 h 6794402"/>
                <a:gd name="connsiteX512" fmla="*/ 2786782 w 7705355"/>
                <a:gd name="connsiteY512" fmla="*/ 3157384 h 6794402"/>
                <a:gd name="connsiteX513" fmla="*/ 3813829 w 7705355"/>
                <a:gd name="connsiteY513" fmla="*/ 3157384 h 6794402"/>
                <a:gd name="connsiteX514" fmla="*/ 3891526 w 7705355"/>
                <a:gd name="connsiteY514" fmla="*/ 3157384 h 6794402"/>
                <a:gd name="connsiteX515" fmla="*/ 4918573 w 7705355"/>
                <a:gd name="connsiteY515" fmla="*/ 3157384 h 6794402"/>
                <a:gd name="connsiteX516" fmla="*/ 5250708 w 7705355"/>
                <a:gd name="connsiteY516" fmla="*/ 3489518 h 6794402"/>
                <a:gd name="connsiteX517" fmla="*/ 6936307 w 7705355"/>
                <a:gd name="connsiteY517" fmla="*/ 3489518 h 6794402"/>
                <a:gd name="connsiteX518" fmla="*/ 7144584 w 7705355"/>
                <a:gd name="connsiteY518" fmla="*/ 3281243 h 6794402"/>
                <a:gd name="connsiteX519" fmla="*/ 7142524 w 7705355"/>
                <a:gd name="connsiteY519" fmla="*/ 3278134 h 6794402"/>
                <a:gd name="connsiteX520" fmla="*/ 7156542 w 7705355"/>
                <a:gd name="connsiteY520" fmla="*/ 3208754 h 6794402"/>
                <a:gd name="connsiteX521" fmla="*/ 7247080 w 7705355"/>
                <a:gd name="connsiteY521" fmla="*/ 3208754 h 6794402"/>
                <a:gd name="connsiteX522" fmla="*/ 7247080 w 7705355"/>
                <a:gd name="connsiteY522" fmla="*/ 3299291 h 6794402"/>
                <a:gd name="connsiteX523" fmla="*/ 7177698 w 7705355"/>
                <a:gd name="connsiteY523" fmla="*/ 3313310 h 6794402"/>
                <a:gd name="connsiteX524" fmla="*/ 7174644 w 7705355"/>
                <a:gd name="connsiteY524" fmla="*/ 3311286 h 6794402"/>
                <a:gd name="connsiteX525" fmla="*/ 4665783 w 7705355"/>
                <a:gd name="connsiteY525" fmla="*/ 3924395 h 6794402"/>
                <a:gd name="connsiteX526" fmla="*/ 4606989 w 7705355"/>
                <a:gd name="connsiteY526" fmla="*/ 3885127 h 6794402"/>
                <a:gd name="connsiteX527" fmla="*/ 4606252 w 7705355"/>
                <a:gd name="connsiteY527" fmla="*/ 3881671 h 6794402"/>
                <a:gd name="connsiteX528" fmla="*/ 3891526 w 7705355"/>
                <a:gd name="connsiteY528" fmla="*/ 3881671 h 6794402"/>
                <a:gd name="connsiteX529" fmla="*/ 3813829 w 7705355"/>
                <a:gd name="connsiteY529" fmla="*/ 3881671 h 6794402"/>
                <a:gd name="connsiteX530" fmla="*/ 3099103 w 7705355"/>
                <a:gd name="connsiteY530" fmla="*/ 3881671 h 6794402"/>
                <a:gd name="connsiteX531" fmla="*/ 3098366 w 7705355"/>
                <a:gd name="connsiteY531" fmla="*/ 3885127 h 6794402"/>
                <a:gd name="connsiteX532" fmla="*/ 3039572 w 7705355"/>
                <a:gd name="connsiteY532" fmla="*/ 3924395 h 6794402"/>
                <a:gd name="connsiteX533" fmla="*/ 2975485 w 7705355"/>
                <a:gd name="connsiteY533" fmla="*/ 3860308 h 6794402"/>
                <a:gd name="connsiteX534" fmla="*/ 3039572 w 7705355"/>
                <a:gd name="connsiteY534" fmla="*/ 3796221 h 6794402"/>
                <a:gd name="connsiteX535" fmla="*/ 3098652 w 7705355"/>
                <a:gd name="connsiteY535" fmla="*/ 3835274 h 6794402"/>
                <a:gd name="connsiteX536" fmla="*/ 3099387 w 7705355"/>
                <a:gd name="connsiteY536" fmla="*/ 3838946 h 6794402"/>
                <a:gd name="connsiteX537" fmla="*/ 3813829 w 7705355"/>
                <a:gd name="connsiteY537" fmla="*/ 3838946 h 6794402"/>
                <a:gd name="connsiteX538" fmla="*/ 3891526 w 7705355"/>
                <a:gd name="connsiteY538" fmla="*/ 3838946 h 6794402"/>
                <a:gd name="connsiteX539" fmla="*/ 4605968 w 7705355"/>
                <a:gd name="connsiteY539" fmla="*/ 3838946 h 6794402"/>
                <a:gd name="connsiteX540" fmla="*/ 4606703 w 7705355"/>
                <a:gd name="connsiteY540" fmla="*/ 3835274 h 6794402"/>
                <a:gd name="connsiteX541" fmla="*/ 4665783 w 7705355"/>
                <a:gd name="connsiteY541" fmla="*/ 3796221 h 6794402"/>
                <a:gd name="connsiteX542" fmla="*/ 4729870 w 7705355"/>
                <a:gd name="connsiteY542" fmla="*/ 3860308 h 6794402"/>
                <a:gd name="connsiteX543" fmla="*/ 4665783 w 7705355"/>
                <a:gd name="connsiteY543" fmla="*/ 3924395 h 6794402"/>
                <a:gd name="connsiteX544" fmla="*/ 7144336 w 7705355"/>
                <a:gd name="connsiteY544" fmla="*/ 3984287 h 6794402"/>
                <a:gd name="connsiteX545" fmla="*/ 7099067 w 7705355"/>
                <a:gd name="connsiteY545" fmla="*/ 3965595 h 6794402"/>
                <a:gd name="connsiteX546" fmla="*/ 7085049 w 7705355"/>
                <a:gd name="connsiteY546" fmla="*/ 3896214 h 6794402"/>
                <a:gd name="connsiteX547" fmla="*/ 7086955 w 7705355"/>
                <a:gd name="connsiteY547" fmla="*/ 3893338 h 6794402"/>
                <a:gd name="connsiteX548" fmla="*/ 6950041 w 7705355"/>
                <a:gd name="connsiteY548" fmla="*/ 3756039 h 6794402"/>
                <a:gd name="connsiteX549" fmla="*/ 5077266 w 7705355"/>
                <a:gd name="connsiteY549" fmla="*/ 3756039 h 6794402"/>
                <a:gd name="connsiteX550" fmla="*/ 4724276 w 7705355"/>
                <a:gd name="connsiteY550" fmla="*/ 3403050 h 6794402"/>
                <a:gd name="connsiteX551" fmla="*/ 3891526 w 7705355"/>
                <a:gd name="connsiteY551" fmla="*/ 3403050 h 6794402"/>
                <a:gd name="connsiteX552" fmla="*/ 3813829 w 7705355"/>
                <a:gd name="connsiteY552" fmla="*/ 3403050 h 6794402"/>
                <a:gd name="connsiteX553" fmla="*/ 2981079 w 7705355"/>
                <a:gd name="connsiteY553" fmla="*/ 3403050 h 6794402"/>
                <a:gd name="connsiteX554" fmla="*/ 2628089 w 7705355"/>
                <a:gd name="connsiteY554" fmla="*/ 3756039 h 6794402"/>
                <a:gd name="connsiteX555" fmla="*/ 755314 w 7705355"/>
                <a:gd name="connsiteY555" fmla="*/ 3756039 h 6794402"/>
                <a:gd name="connsiteX556" fmla="*/ 618400 w 7705355"/>
                <a:gd name="connsiteY556" fmla="*/ 3893338 h 6794402"/>
                <a:gd name="connsiteX557" fmla="*/ 620306 w 7705355"/>
                <a:gd name="connsiteY557" fmla="*/ 3896214 h 6794402"/>
                <a:gd name="connsiteX558" fmla="*/ 606288 w 7705355"/>
                <a:gd name="connsiteY558" fmla="*/ 3965595 h 6794402"/>
                <a:gd name="connsiteX559" fmla="*/ 561019 w 7705355"/>
                <a:gd name="connsiteY559" fmla="*/ 3984287 h 6794402"/>
                <a:gd name="connsiteX560" fmla="*/ 515750 w 7705355"/>
                <a:gd name="connsiteY560" fmla="*/ 3965595 h 6794402"/>
                <a:gd name="connsiteX561" fmla="*/ 515750 w 7705355"/>
                <a:gd name="connsiteY561" fmla="*/ 3875058 h 6794402"/>
                <a:gd name="connsiteX562" fmla="*/ 585132 w 7705355"/>
                <a:gd name="connsiteY562" fmla="*/ 3861039 h 6794402"/>
                <a:gd name="connsiteX563" fmla="*/ 588474 w 7705355"/>
                <a:gd name="connsiteY563" fmla="*/ 3863254 h 6794402"/>
                <a:gd name="connsiteX564" fmla="*/ 738021 w 7705355"/>
                <a:gd name="connsiteY564" fmla="*/ 3713314 h 6794402"/>
                <a:gd name="connsiteX565" fmla="*/ 2610287 w 7705355"/>
                <a:gd name="connsiteY565" fmla="*/ 3713314 h 6794402"/>
                <a:gd name="connsiteX566" fmla="*/ 2963276 w 7705355"/>
                <a:gd name="connsiteY566" fmla="*/ 3360834 h 6794402"/>
                <a:gd name="connsiteX567" fmla="*/ 3813829 w 7705355"/>
                <a:gd name="connsiteY567" fmla="*/ 3360834 h 6794402"/>
                <a:gd name="connsiteX568" fmla="*/ 3891526 w 7705355"/>
                <a:gd name="connsiteY568" fmla="*/ 3360834 h 6794402"/>
                <a:gd name="connsiteX569" fmla="*/ 4742079 w 7705355"/>
                <a:gd name="connsiteY569" fmla="*/ 3360834 h 6794402"/>
                <a:gd name="connsiteX570" fmla="*/ 5095068 w 7705355"/>
                <a:gd name="connsiteY570" fmla="*/ 3713314 h 6794402"/>
                <a:gd name="connsiteX571" fmla="*/ 6967334 w 7705355"/>
                <a:gd name="connsiteY571" fmla="*/ 3713314 h 6794402"/>
                <a:gd name="connsiteX572" fmla="*/ 7116881 w 7705355"/>
                <a:gd name="connsiteY572" fmla="*/ 3863254 h 6794402"/>
                <a:gd name="connsiteX573" fmla="*/ 7120223 w 7705355"/>
                <a:gd name="connsiteY573" fmla="*/ 3861039 h 6794402"/>
                <a:gd name="connsiteX574" fmla="*/ 7189605 w 7705355"/>
                <a:gd name="connsiteY574" fmla="*/ 3875058 h 6794402"/>
                <a:gd name="connsiteX575" fmla="*/ 7189605 w 7705355"/>
                <a:gd name="connsiteY575" fmla="*/ 3965595 h 6794402"/>
                <a:gd name="connsiteX576" fmla="*/ 7144336 w 7705355"/>
                <a:gd name="connsiteY576" fmla="*/ 3984287 h 6794402"/>
                <a:gd name="connsiteX577" fmla="*/ 6864080 w 7705355"/>
                <a:gd name="connsiteY577" fmla="*/ 4152643 h 6794402"/>
                <a:gd name="connsiteX578" fmla="*/ 6818813 w 7705355"/>
                <a:gd name="connsiteY578" fmla="*/ 4133951 h 6794402"/>
                <a:gd name="connsiteX579" fmla="*/ 6804793 w 7705355"/>
                <a:gd name="connsiteY579" fmla="*/ 4064570 h 6794402"/>
                <a:gd name="connsiteX580" fmla="*/ 6806650 w 7705355"/>
                <a:gd name="connsiteY580" fmla="*/ 4061768 h 6794402"/>
                <a:gd name="connsiteX581" fmla="*/ 6695215 w 7705355"/>
                <a:gd name="connsiteY581" fmla="*/ 3950334 h 6794402"/>
                <a:gd name="connsiteX582" fmla="*/ 5039118 w 7705355"/>
                <a:gd name="connsiteY582" fmla="*/ 3950334 h 6794402"/>
                <a:gd name="connsiteX583" fmla="*/ 4731397 w 7705355"/>
                <a:gd name="connsiteY583" fmla="*/ 3642614 h 6794402"/>
                <a:gd name="connsiteX584" fmla="*/ 3891526 w 7705355"/>
                <a:gd name="connsiteY584" fmla="*/ 3642614 h 6794402"/>
                <a:gd name="connsiteX585" fmla="*/ 3813829 w 7705355"/>
                <a:gd name="connsiteY585" fmla="*/ 3642614 h 6794402"/>
                <a:gd name="connsiteX586" fmla="*/ 2973958 w 7705355"/>
                <a:gd name="connsiteY586" fmla="*/ 3642614 h 6794402"/>
                <a:gd name="connsiteX587" fmla="*/ 2666237 w 7705355"/>
                <a:gd name="connsiteY587" fmla="*/ 3950334 h 6794402"/>
                <a:gd name="connsiteX588" fmla="*/ 1010140 w 7705355"/>
                <a:gd name="connsiteY588" fmla="*/ 3950334 h 6794402"/>
                <a:gd name="connsiteX589" fmla="*/ 898705 w 7705355"/>
                <a:gd name="connsiteY589" fmla="*/ 4061768 h 6794402"/>
                <a:gd name="connsiteX590" fmla="*/ 900562 w 7705355"/>
                <a:gd name="connsiteY590" fmla="*/ 4064570 h 6794402"/>
                <a:gd name="connsiteX591" fmla="*/ 886542 w 7705355"/>
                <a:gd name="connsiteY591" fmla="*/ 4133951 h 6794402"/>
                <a:gd name="connsiteX592" fmla="*/ 841275 w 7705355"/>
                <a:gd name="connsiteY592" fmla="*/ 4152643 h 6794402"/>
                <a:gd name="connsiteX593" fmla="*/ 796006 w 7705355"/>
                <a:gd name="connsiteY593" fmla="*/ 4133951 h 6794402"/>
                <a:gd name="connsiteX594" fmla="*/ 796006 w 7705355"/>
                <a:gd name="connsiteY594" fmla="*/ 4043414 h 6794402"/>
                <a:gd name="connsiteX595" fmla="*/ 865387 w 7705355"/>
                <a:gd name="connsiteY595" fmla="*/ 4029395 h 6794402"/>
                <a:gd name="connsiteX596" fmla="*/ 868719 w 7705355"/>
                <a:gd name="connsiteY596" fmla="*/ 4031603 h 6794402"/>
                <a:gd name="connsiteX597" fmla="*/ 992337 w 7705355"/>
                <a:gd name="connsiteY597" fmla="*/ 3907609 h 6794402"/>
                <a:gd name="connsiteX598" fmla="*/ 2648436 w 7705355"/>
                <a:gd name="connsiteY598" fmla="*/ 3907609 h 6794402"/>
                <a:gd name="connsiteX599" fmla="*/ 2956665 w 7705355"/>
                <a:gd name="connsiteY599" fmla="*/ 3599889 h 6794402"/>
                <a:gd name="connsiteX600" fmla="*/ 3813829 w 7705355"/>
                <a:gd name="connsiteY600" fmla="*/ 3599889 h 6794402"/>
                <a:gd name="connsiteX601" fmla="*/ 3891526 w 7705355"/>
                <a:gd name="connsiteY601" fmla="*/ 3599889 h 6794402"/>
                <a:gd name="connsiteX602" fmla="*/ 4748690 w 7705355"/>
                <a:gd name="connsiteY602" fmla="*/ 3599889 h 6794402"/>
                <a:gd name="connsiteX603" fmla="*/ 5056919 w 7705355"/>
                <a:gd name="connsiteY603" fmla="*/ 3907609 h 6794402"/>
                <a:gd name="connsiteX604" fmla="*/ 6713018 w 7705355"/>
                <a:gd name="connsiteY604" fmla="*/ 3907609 h 6794402"/>
                <a:gd name="connsiteX605" fmla="*/ 6836636 w 7705355"/>
                <a:gd name="connsiteY605" fmla="*/ 4031603 h 6794402"/>
                <a:gd name="connsiteX606" fmla="*/ 6839968 w 7705355"/>
                <a:gd name="connsiteY606" fmla="*/ 4029395 h 6794402"/>
                <a:gd name="connsiteX607" fmla="*/ 6909349 w 7705355"/>
                <a:gd name="connsiteY607" fmla="*/ 4043414 h 6794402"/>
                <a:gd name="connsiteX608" fmla="*/ 6909349 w 7705355"/>
                <a:gd name="connsiteY608" fmla="*/ 4133951 h 6794402"/>
                <a:gd name="connsiteX609" fmla="*/ 6864080 w 7705355"/>
                <a:gd name="connsiteY609" fmla="*/ 4152643 h 6794402"/>
                <a:gd name="connsiteX610" fmla="*/ 1394155 w 7705355"/>
                <a:gd name="connsiteY610" fmla="*/ 4273823 h 6794402"/>
                <a:gd name="connsiteX611" fmla="*/ 1330067 w 7705355"/>
                <a:gd name="connsiteY611" fmla="*/ 4209736 h 6794402"/>
                <a:gd name="connsiteX612" fmla="*/ 1394155 w 7705355"/>
                <a:gd name="connsiteY612" fmla="*/ 4145649 h 6794402"/>
                <a:gd name="connsiteX613" fmla="*/ 1453206 w 7705355"/>
                <a:gd name="connsiteY613" fmla="*/ 4184790 h 6794402"/>
                <a:gd name="connsiteX614" fmla="*/ 1453929 w 7705355"/>
                <a:gd name="connsiteY614" fmla="*/ 4188374 h 6794402"/>
                <a:gd name="connsiteX615" fmla="*/ 2252722 w 7705355"/>
                <a:gd name="connsiteY615" fmla="*/ 4188374 h 6794402"/>
                <a:gd name="connsiteX616" fmla="*/ 2252722 w 7705355"/>
                <a:gd name="connsiteY616" fmla="*/ 4231099 h 6794402"/>
                <a:gd name="connsiteX617" fmla="*/ 1453929 w 7705355"/>
                <a:gd name="connsiteY617" fmla="*/ 4231099 h 6794402"/>
                <a:gd name="connsiteX618" fmla="*/ 1453206 w 7705355"/>
                <a:gd name="connsiteY618" fmla="*/ 4234682 h 6794402"/>
                <a:gd name="connsiteX619" fmla="*/ 1394155 w 7705355"/>
                <a:gd name="connsiteY619" fmla="*/ 4273823 h 6794402"/>
                <a:gd name="connsiteX620" fmla="*/ 6311200 w 7705355"/>
                <a:gd name="connsiteY620" fmla="*/ 4273823 h 6794402"/>
                <a:gd name="connsiteX621" fmla="*/ 6252149 w 7705355"/>
                <a:gd name="connsiteY621" fmla="*/ 4234682 h 6794402"/>
                <a:gd name="connsiteX622" fmla="*/ 6251426 w 7705355"/>
                <a:gd name="connsiteY622" fmla="*/ 4231099 h 6794402"/>
                <a:gd name="connsiteX623" fmla="*/ 5452633 w 7705355"/>
                <a:gd name="connsiteY623" fmla="*/ 4231099 h 6794402"/>
                <a:gd name="connsiteX624" fmla="*/ 5452633 w 7705355"/>
                <a:gd name="connsiteY624" fmla="*/ 4188374 h 6794402"/>
                <a:gd name="connsiteX625" fmla="*/ 6251426 w 7705355"/>
                <a:gd name="connsiteY625" fmla="*/ 4188374 h 6794402"/>
                <a:gd name="connsiteX626" fmla="*/ 6252149 w 7705355"/>
                <a:gd name="connsiteY626" fmla="*/ 4184790 h 6794402"/>
                <a:gd name="connsiteX627" fmla="*/ 6311200 w 7705355"/>
                <a:gd name="connsiteY627" fmla="*/ 4145649 h 6794402"/>
                <a:gd name="connsiteX628" fmla="*/ 6375288 w 7705355"/>
                <a:gd name="connsiteY628" fmla="*/ 4209736 h 6794402"/>
                <a:gd name="connsiteX629" fmla="*/ 6311200 w 7705355"/>
                <a:gd name="connsiteY629" fmla="*/ 4273823 h 6794402"/>
                <a:gd name="connsiteX630" fmla="*/ 4994867 w 7705355"/>
                <a:gd name="connsiteY630" fmla="*/ 4449809 h 6794402"/>
                <a:gd name="connsiteX631" fmla="*/ 4936072 w 7705355"/>
                <a:gd name="connsiteY631" fmla="*/ 4410756 h 6794402"/>
                <a:gd name="connsiteX632" fmla="*/ 4935403 w 7705355"/>
                <a:gd name="connsiteY632" fmla="*/ 4407593 h 6794402"/>
                <a:gd name="connsiteX633" fmla="*/ 3891526 w 7705355"/>
                <a:gd name="connsiteY633" fmla="*/ 4407593 h 6794402"/>
                <a:gd name="connsiteX634" fmla="*/ 3813829 w 7705355"/>
                <a:gd name="connsiteY634" fmla="*/ 4407593 h 6794402"/>
                <a:gd name="connsiteX635" fmla="*/ 2769952 w 7705355"/>
                <a:gd name="connsiteY635" fmla="*/ 4407593 h 6794402"/>
                <a:gd name="connsiteX636" fmla="*/ 2769283 w 7705355"/>
                <a:gd name="connsiteY636" fmla="*/ 4410756 h 6794402"/>
                <a:gd name="connsiteX637" fmla="*/ 2710488 w 7705355"/>
                <a:gd name="connsiteY637" fmla="*/ 4449809 h 6794402"/>
                <a:gd name="connsiteX638" fmla="*/ 2646401 w 7705355"/>
                <a:gd name="connsiteY638" fmla="*/ 4385722 h 6794402"/>
                <a:gd name="connsiteX639" fmla="*/ 2710488 w 7705355"/>
                <a:gd name="connsiteY639" fmla="*/ 4321635 h 6794402"/>
                <a:gd name="connsiteX640" fmla="*/ 2769498 w 7705355"/>
                <a:gd name="connsiteY640" fmla="*/ 4360688 h 6794402"/>
                <a:gd name="connsiteX641" fmla="*/ 2770346 w 7705355"/>
                <a:gd name="connsiteY641" fmla="*/ 4364868 h 6794402"/>
                <a:gd name="connsiteX642" fmla="*/ 3813829 w 7705355"/>
                <a:gd name="connsiteY642" fmla="*/ 4364868 h 6794402"/>
                <a:gd name="connsiteX643" fmla="*/ 3891526 w 7705355"/>
                <a:gd name="connsiteY643" fmla="*/ 4364868 h 6794402"/>
                <a:gd name="connsiteX644" fmla="*/ 4935009 w 7705355"/>
                <a:gd name="connsiteY644" fmla="*/ 4364868 h 6794402"/>
                <a:gd name="connsiteX645" fmla="*/ 4935857 w 7705355"/>
                <a:gd name="connsiteY645" fmla="*/ 4360688 h 6794402"/>
                <a:gd name="connsiteX646" fmla="*/ 4994867 w 7705355"/>
                <a:gd name="connsiteY646" fmla="*/ 4321635 h 6794402"/>
                <a:gd name="connsiteX647" fmla="*/ 5058954 w 7705355"/>
                <a:gd name="connsiteY647" fmla="*/ 4385722 h 6794402"/>
                <a:gd name="connsiteX648" fmla="*/ 4994867 w 7705355"/>
                <a:gd name="connsiteY648" fmla="*/ 4449809 h 6794402"/>
                <a:gd name="connsiteX649" fmla="*/ 6894598 w 7705355"/>
                <a:gd name="connsiteY649" fmla="*/ 4497620 h 6794402"/>
                <a:gd name="connsiteX650" fmla="*/ 6835804 w 7705355"/>
                <a:gd name="connsiteY650" fmla="*/ 4458567 h 6794402"/>
                <a:gd name="connsiteX651" fmla="*/ 6835028 w 7705355"/>
                <a:gd name="connsiteY651" fmla="*/ 4454895 h 6794402"/>
                <a:gd name="connsiteX652" fmla="*/ 5314795 w 7705355"/>
                <a:gd name="connsiteY652" fmla="*/ 4454895 h 6794402"/>
                <a:gd name="connsiteX653" fmla="*/ 5022842 w 7705355"/>
                <a:gd name="connsiteY653" fmla="*/ 4162942 h 6794402"/>
                <a:gd name="connsiteX654" fmla="*/ 3891526 w 7705355"/>
                <a:gd name="connsiteY654" fmla="*/ 4162942 h 6794402"/>
                <a:gd name="connsiteX655" fmla="*/ 3813829 w 7705355"/>
                <a:gd name="connsiteY655" fmla="*/ 4162942 h 6794402"/>
                <a:gd name="connsiteX656" fmla="*/ 2682513 w 7705355"/>
                <a:gd name="connsiteY656" fmla="*/ 4162942 h 6794402"/>
                <a:gd name="connsiteX657" fmla="*/ 2390560 w 7705355"/>
                <a:gd name="connsiteY657" fmla="*/ 4454895 h 6794402"/>
                <a:gd name="connsiteX658" fmla="*/ 870327 w 7705355"/>
                <a:gd name="connsiteY658" fmla="*/ 4454895 h 6794402"/>
                <a:gd name="connsiteX659" fmla="*/ 869551 w 7705355"/>
                <a:gd name="connsiteY659" fmla="*/ 4458567 h 6794402"/>
                <a:gd name="connsiteX660" fmla="*/ 810757 w 7705355"/>
                <a:gd name="connsiteY660" fmla="*/ 4497620 h 6794402"/>
                <a:gd name="connsiteX661" fmla="*/ 746669 w 7705355"/>
                <a:gd name="connsiteY661" fmla="*/ 4433533 h 6794402"/>
                <a:gd name="connsiteX662" fmla="*/ 810757 w 7705355"/>
                <a:gd name="connsiteY662" fmla="*/ 4369446 h 6794402"/>
                <a:gd name="connsiteX663" fmla="*/ 869765 w 7705355"/>
                <a:gd name="connsiteY663" fmla="*/ 4408499 h 6794402"/>
                <a:gd name="connsiteX664" fmla="*/ 870510 w 7705355"/>
                <a:gd name="connsiteY664" fmla="*/ 4412171 h 6794402"/>
                <a:gd name="connsiteX665" fmla="*/ 2373266 w 7705355"/>
                <a:gd name="connsiteY665" fmla="*/ 4412171 h 6794402"/>
                <a:gd name="connsiteX666" fmla="*/ 2664712 w 7705355"/>
                <a:gd name="connsiteY666" fmla="*/ 4120726 h 6794402"/>
                <a:gd name="connsiteX667" fmla="*/ 3813829 w 7705355"/>
                <a:gd name="connsiteY667" fmla="*/ 4120726 h 6794402"/>
                <a:gd name="connsiteX668" fmla="*/ 3891526 w 7705355"/>
                <a:gd name="connsiteY668" fmla="*/ 4120726 h 6794402"/>
                <a:gd name="connsiteX669" fmla="*/ 5040643 w 7705355"/>
                <a:gd name="connsiteY669" fmla="*/ 4120726 h 6794402"/>
                <a:gd name="connsiteX670" fmla="*/ 5332089 w 7705355"/>
                <a:gd name="connsiteY670" fmla="*/ 4412171 h 6794402"/>
                <a:gd name="connsiteX671" fmla="*/ 6834845 w 7705355"/>
                <a:gd name="connsiteY671" fmla="*/ 4412171 h 6794402"/>
                <a:gd name="connsiteX672" fmla="*/ 6835590 w 7705355"/>
                <a:gd name="connsiteY672" fmla="*/ 4408499 h 6794402"/>
                <a:gd name="connsiteX673" fmla="*/ 6894598 w 7705355"/>
                <a:gd name="connsiteY673" fmla="*/ 4369446 h 6794402"/>
                <a:gd name="connsiteX674" fmla="*/ 6958686 w 7705355"/>
                <a:gd name="connsiteY674" fmla="*/ 4433533 h 6794402"/>
                <a:gd name="connsiteX675" fmla="*/ 6894598 w 7705355"/>
                <a:gd name="connsiteY675" fmla="*/ 4497620 h 6794402"/>
                <a:gd name="connsiteX676" fmla="*/ 4994867 w 7705355"/>
                <a:gd name="connsiteY676" fmla="*/ 4769552 h 6794402"/>
                <a:gd name="connsiteX677" fmla="*/ 4949662 w 7705355"/>
                <a:gd name="connsiteY677" fmla="*/ 4750860 h 6794402"/>
                <a:gd name="connsiteX678" fmla="*/ 4939454 w 7705355"/>
                <a:gd name="connsiteY678" fmla="*/ 4726320 h 6794402"/>
                <a:gd name="connsiteX679" fmla="*/ 3891526 w 7705355"/>
                <a:gd name="connsiteY679" fmla="*/ 4726320 h 6794402"/>
                <a:gd name="connsiteX680" fmla="*/ 3813829 w 7705355"/>
                <a:gd name="connsiteY680" fmla="*/ 4726320 h 6794402"/>
                <a:gd name="connsiteX681" fmla="*/ 2765901 w 7705355"/>
                <a:gd name="connsiteY681" fmla="*/ 4726320 h 6794402"/>
                <a:gd name="connsiteX682" fmla="*/ 2755693 w 7705355"/>
                <a:gd name="connsiteY682" fmla="*/ 4750860 h 6794402"/>
                <a:gd name="connsiteX683" fmla="*/ 2710488 w 7705355"/>
                <a:gd name="connsiteY683" fmla="*/ 4769552 h 6794402"/>
                <a:gd name="connsiteX684" fmla="*/ 2646401 w 7705355"/>
                <a:gd name="connsiteY684" fmla="*/ 4705466 h 6794402"/>
                <a:gd name="connsiteX685" fmla="*/ 2710488 w 7705355"/>
                <a:gd name="connsiteY685" fmla="*/ 4641379 h 6794402"/>
                <a:gd name="connsiteX686" fmla="*/ 2755503 w 7705355"/>
                <a:gd name="connsiteY686" fmla="*/ 4660071 h 6794402"/>
                <a:gd name="connsiteX687" fmla="*/ 2765386 w 7705355"/>
                <a:gd name="connsiteY687" fmla="*/ 4683595 h 6794402"/>
                <a:gd name="connsiteX688" fmla="*/ 3813829 w 7705355"/>
                <a:gd name="connsiteY688" fmla="*/ 4683595 h 6794402"/>
                <a:gd name="connsiteX689" fmla="*/ 3891526 w 7705355"/>
                <a:gd name="connsiteY689" fmla="*/ 4683595 h 6794402"/>
                <a:gd name="connsiteX690" fmla="*/ 4939969 w 7705355"/>
                <a:gd name="connsiteY690" fmla="*/ 4683595 h 6794402"/>
                <a:gd name="connsiteX691" fmla="*/ 4949852 w 7705355"/>
                <a:gd name="connsiteY691" fmla="*/ 4660071 h 6794402"/>
                <a:gd name="connsiteX692" fmla="*/ 4994867 w 7705355"/>
                <a:gd name="connsiteY692" fmla="*/ 4641379 h 6794402"/>
                <a:gd name="connsiteX693" fmla="*/ 5058954 w 7705355"/>
                <a:gd name="connsiteY693" fmla="*/ 4705466 h 6794402"/>
                <a:gd name="connsiteX694" fmla="*/ 4994867 w 7705355"/>
                <a:gd name="connsiteY694" fmla="*/ 4769552 h 6794402"/>
                <a:gd name="connsiteX695" fmla="*/ 1394155 w 7705355"/>
                <a:gd name="connsiteY695" fmla="*/ 4945538 h 6794402"/>
                <a:gd name="connsiteX696" fmla="*/ 1330067 w 7705355"/>
                <a:gd name="connsiteY696" fmla="*/ 4881450 h 6794402"/>
                <a:gd name="connsiteX697" fmla="*/ 1394155 w 7705355"/>
                <a:gd name="connsiteY697" fmla="*/ 4817363 h 6794402"/>
                <a:gd name="connsiteX698" fmla="*/ 1439471 w 7705355"/>
                <a:gd name="connsiteY698" fmla="*/ 4836134 h 6794402"/>
                <a:gd name="connsiteX699" fmla="*/ 1449393 w 7705355"/>
                <a:gd name="connsiteY699" fmla="*/ 4860087 h 6794402"/>
                <a:gd name="connsiteX700" fmla="*/ 2252722 w 7705355"/>
                <a:gd name="connsiteY700" fmla="*/ 4860087 h 6794402"/>
                <a:gd name="connsiteX701" fmla="*/ 2252722 w 7705355"/>
                <a:gd name="connsiteY701" fmla="*/ 4902813 h 6794402"/>
                <a:gd name="connsiteX702" fmla="*/ 1449394 w 7705355"/>
                <a:gd name="connsiteY702" fmla="*/ 4902813 h 6794402"/>
                <a:gd name="connsiteX703" fmla="*/ 1439472 w 7705355"/>
                <a:gd name="connsiteY703" fmla="*/ 4926767 h 6794402"/>
                <a:gd name="connsiteX704" fmla="*/ 1394155 w 7705355"/>
                <a:gd name="connsiteY704" fmla="*/ 4945538 h 6794402"/>
                <a:gd name="connsiteX705" fmla="*/ 6311200 w 7705355"/>
                <a:gd name="connsiteY705" fmla="*/ 4945538 h 6794402"/>
                <a:gd name="connsiteX706" fmla="*/ 6265883 w 7705355"/>
                <a:gd name="connsiteY706" fmla="*/ 4926767 h 6794402"/>
                <a:gd name="connsiteX707" fmla="*/ 6255961 w 7705355"/>
                <a:gd name="connsiteY707" fmla="*/ 4902813 h 6794402"/>
                <a:gd name="connsiteX708" fmla="*/ 5452633 w 7705355"/>
                <a:gd name="connsiteY708" fmla="*/ 4902813 h 6794402"/>
                <a:gd name="connsiteX709" fmla="*/ 5452633 w 7705355"/>
                <a:gd name="connsiteY709" fmla="*/ 4860087 h 6794402"/>
                <a:gd name="connsiteX710" fmla="*/ 6255962 w 7705355"/>
                <a:gd name="connsiteY710" fmla="*/ 4860087 h 6794402"/>
                <a:gd name="connsiteX711" fmla="*/ 6265884 w 7705355"/>
                <a:gd name="connsiteY711" fmla="*/ 4836134 h 6794402"/>
                <a:gd name="connsiteX712" fmla="*/ 6311200 w 7705355"/>
                <a:gd name="connsiteY712" fmla="*/ 4817363 h 6794402"/>
                <a:gd name="connsiteX713" fmla="*/ 6375288 w 7705355"/>
                <a:gd name="connsiteY713" fmla="*/ 4881450 h 6794402"/>
                <a:gd name="connsiteX714" fmla="*/ 6311200 w 7705355"/>
                <a:gd name="connsiteY714" fmla="*/ 4945538 h 6794402"/>
                <a:gd name="connsiteX715" fmla="*/ 5040643 w 7705355"/>
                <a:gd name="connsiteY715" fmla="*/ 4970460 h 6794402"/>
                <a:gd name="connsiteX716" fmla="*/ 3891526 w 7705355"/>
                <a:gd name="connsiteY716" fmla="*/ 4970460 h 6794402"/>
                <a:gd name="connsiteX717" fmla="*/ 3813829 w 7705355"/>
                <a:gd name="connsiteY717" fmla="*/ 4970460 h 6794402"/>
                <a:gd name="connsiteX718" fmla="*/ 2664712 w 7705355"/>
                <a:gd name="connsiteY718" fmla="*/ 4970460 h 6794402"/>
                <a:gd name="connsiteX719" fmla="*/ 2373266 w 7705355"/>
                <a:gd name="connsiteY719" fmla="*/ 4679017 h 6794402"/>
                <a:gd name="connsiteX720" fmla="*/ 865957 w 7705355"/>
                <a:gd name="connsiteY720" fmla="*/ 4679017 h 6794402"/>
                <a:gd name="connsiteX721" fmla="*/ 855961 w 7705355"/>
                <a:gd name="connsiteY721" fmla="*/ 4703050 h 6794402"/>
                <a:gd name="connsiteX722" fmla="*/ 810757 w 7705355"/>
                <a:gd name="connsiteY722" fmla="*/ 4721742 h 6794402"/>
                <a:gd name="connsiteX723" fmla="*/ 746669 w 7705355"/>
                <a:gd name="connsiteY723" fmla="*/ 4657655 h 6794402"/>
                <a:gd name="connsiteX724" fmla="*/ 810757 w 7705355"/>
                <a:gd name="connsiteY724" fmla="*/ 4593568 h 6794402"/>
                <a:gd name="connsiteX725" fmla="*/ 855770 w 7705355"/>
                <a:gd name="connsiteY725" fmla="*/ 4612260 h 6794402"/>
                <a:gd name="connsiteX726" fmla="*/ 865868 w 7705355"/>
                <a:gd name="connsiteY726" fmla="*/ 4636293 h 6794402"/>
                <a:gd name="connsiteX727" fmla="*/ 2390560 w 7705355"/>
                <a:gd name="connsiteY727" fmla="*/ 4636293 h 6794402"/>
                <a:gd name="connsiteX728" fmla="*/ 2682513 w 7705355"/>
                <a:gd name="connsiteY728" fmla="*/ 4928245 h 6794402"/>
                <a:gd name="connsiteX729" fmla="*/ 3813829 w 7705355"/>
                <a:gd name="connsiteY729" fmla="*/ 4928245 h 6794402"/>
                <a:gd name="connsiteX730" fmla="*/ 3891526 w 7705355"/>
                <a:gd name="connsiteY730" fmla="*/ 4928245 h 6794402"/>
                <a:gd name="connsiteX731" fmla="*/ 5022842 w 7705355"/>
                <a:gd name="connsiteY731" fmla="*/ 4928245 h 6794402"/>
                <a:gd name="connsiteX732" fmla="*/ 5314795 w 7705355"/>
                <a:gd name="connsiteY732" fmla="*/ 4636293 h 6794402"/>
                <a:gd name="connsiteX733" fmla="*/ 6839487 w 7705355"/>
                <a:gd name="connsiteY733" fmla="*/ 4636293 h 6794402"/>
                <a:gd name="connsiteX734" fmla="*/ 6849585 w 7705355"/>
                <a:gd name="connsiteY734" fmla="*/ 4612260 h 6794402"/>
                <a:gd name="connsiteX735" fmla="*/ 6894598 w 7705355"/>
                <a:gd name="connsiteY735" fmla="*/ 4593568 h 6794402"/>
                <a:gd name="connsiteX736" fmla="*/ 6958686 w 7705355"/>
                <a:gd name="connsiteY736" fmla="*/ 4657655 h 6794402"/>
                <a:gd name="connsiteX737" fmla="*/ 6894598 w 7705355"/>
                <a:gd name="connsiteY737" fmla="*/ 4721742 h 6794402"/>
                <a:gd name="connsiteX738" fmla="*/ 6849394 w 7705355"/>
                <a:gd name="connsiteY738" fmla="*/ 4703050 h 6794402"/>
                <a:gd name="connsiteX739" fmla="*/ 6839398 w 7705355"/>
                <a:gd name="connsiteY739" fmla="*/ 4679017 h 6794402"/>
                <a:gd name="connsiteX740" fmla="*/ 5332089 w 7705355"/>
                <a:gd name="connsiteY740" fmla="*/ 4679017 h 6794402"/>
                <a:gd name="connsiteX741" fmla="*/ 4665783 w 7705355"/>
                <a:gd name="connsiteY741" fmla="*/ 5294966 h 6794402"/>
                <a:gd name="connsiteX742" fmla="*/ 4620388 w 7705355"/>
                <a:gd name="connsiteY742" fmla="*/ 5276274 h 6794402"/>
                <a:gd name="connsiteX743" fmla="*/ 4610492 w 7705355"/>
                <a:gd name="connsiteY743" fmla="*/ 5252240 h 6794402"/>
                <a:gd name="connsiteX744" fmla="*/ 3891526 w 7705355"/>
                <a:gd name="connsiteY744" fmla="*/ 5252240 h 6794402"/>
                <a:gd name="connsiteX745" fmla="*/ 3813829 w 7705355"/>
                <a:gd name="connsiteY745" fmla="*/ 5252240 h 6794402"/>
                <a:gd name="connsiteX746" fmla="*/ 3094863 w 7705355"/>
                <a:gd name="connsiteY746" fmla="*/ 5252240 h 6794402"/>
                <a:gd name="connsiteX747" fmla="*/ 3084967 w 7705355"/>
                <a:gd name="connsiteY747" fmla="*/ 5276274 h 6794402"/>
                <a:gd name="connsiteX748" fmla="*/ 3039572 w 7705355"/>
                <a:gd name="connsiteY748" fmla="*/ 5294966 h 6794402"/>
                <a:gd name="connsiteX749" fmla="*/ 2975485 w 7705355"/>
                <a:gd name="connsiteY749" fmla="*/ 5230879 h 6794402"/>
                <a:gd name="connsiteX750" fmla="*/ 3039572 w 7705355"/>
                <a:gd name="connsiteY750" fmla="*/ 5166791 h 6794402"/>
                <a:gd name="connsiteX751" fmla="*/ 3084586 w 7705355"/>
                <a:gd name="connsiteY751" fmla="*/ 5185674 h 6794402"/>
                <a:gd name="connsiteX752" fmla="*/ 3094645 w 7705355"/>
                <a:gd name="connsiteY752" fmla="*/ 5209515 h 6794402"/>
                <a:gd name="connsiteX753" fmla="*/ 3813829 w 7705355"/>
                <a:gd name="connsiteY753" fmla="*/ 5209515 h 6794402"/>
                <a:gd name="connsiteX754" fmla="*/ 3891526 w 7705355"/>
                <a:gd name="connsiteY754" fmla="*/ 5209515 h 6794402"/>
                <a:gd name="connsiteX755" fmla="*/ 4610710 w 7705355"/>
                <a:gd name="connsiteY755" fmla="*/ 5209515 h 6794402"/>
                <a:gd name="connsiteX756" fmla="*/ 4620769 w 7705355"/>
                <a:gd name="connsiteY756" fmla="*/ 5185674 h 6794402"/>
                <a:gd name="connsiteX757" fmla="*/ 4665783 w 7705355"/>
                <a:gd name="connsiteY757" fmla="*/ 5166791 h 6794402"/>
                <a:gd name="connsiteX758" fmla="*/ 4729870 w 7705355"/>
                <a:gd name="connsiteY758" fmla="*/ 5230879 h 6794402"/>
                <a:gd name="connsiteX759" fmla="*/ 4665783 w 7705355"/>
                <a:gd name="connsiteY759" fmla="*/ 5294966 h 6794402"/>
                <a:gd name="connsiteX760" fmla="*/ 4748690 w 7705355"/>
                <a:gd name="connsiteY760" fmla="*/ 5491296 h 6794402"/>
                <a:gd name="connsiteX761" fmla="*/ 3891526 w 7705355"/>
                <a:gd name="connsiteY761" fmla="*/ 5491296 h 6794402"/>
                <a:gd name="connsiteX762" fmla="*/ 3813829 w 7705355"/>
                <a:gd name="connsiteY762" fmla="*/ 5491296 h 6794402"/>
                <a:gd name="connsiteX763" fmla="*/ 2956665 w 7705355"/>
                <a:gd name="connsiteY763" fmla="*/ 5491296 h 6794402"/>
                <a:gd name="connsiteX764" fmla="*/ 2648436 w 7705355"/>
                <a:gd name="connsiteY764" fmla="*/ 5183576 h 6794402"/>
                <a:gd name="connsiteX765" fmla="*/ 992337 w 7705355"/>
                <a:gd name="connsiteY765" fmla="*/ 5183576 h 6794402"/>
                <a:gd name="connsiteX766" fmla="*/ 868719 w 7705355"/>
                <a:gd name="connsiteY766" fmla="*/ 5059583 h 6794402"/>
                <a:gd name="connsiteX767" fmla="*/ 865387 w 7705355"/>
                <a:gd name="connsiteY767" fmla="*/ 5061791 h 6794402"/>
                <a:gd name="connsiteX768" fmla="*/ 796006 w 7705355"/>
                <a:gd name="connsiteY768" fmla="*/ 5047771 h 6794402"/>
                <a:gd name="connsiteX769" fmla="*/ 796006 w 7705355"/>
                <a:gd name="connsiteY769" fmla="*/ 4957235 h 6794402"/>
                <a:gd name="connsiteX770" fmla="*/ 886542 w 7705355"/>
                <a:gd name="connsiteY770" fmla="*/ 4957235 h 6794402"/>
                <a:gd name="connsiteX771" fmla="*/ 905235 w 7705355"/>
                <a:gd name="connsiteY771" fmla="*/ 5002503 h 6794402"/>
                <a:gd name="connsiteX772" fmla="*/ 895461 w 7705355"/>
                <a:gd name="connsiteY772" fmla="*/ 5026173 h 6794402"/>
                <a:gd name="connsiteX773" fmla="*/ 1010140 w 7705355"/>
                <a:gd name="connsiteY773" fmla="*/ 5140851 h 6794402"/>
                <a:gd name="connsiteX774" fmla="*/ 2666237 w 7705355"/>
                <a:gd name="connsiteY774" fmla="*/ 5140851 h 6794402"/>
                <a:gd name="connsiteX775" fmla="*/ 2973958 w 7705355"/>
                <a:gd name="connsiteY775" fmla="*/ 5448571 h 6794402"/>
                <a:gd name="connsiteX776" fmla="*/ 3813829 w 7705355"/>
                <a:gd name="connsiteY776" fmla="*/ 5448571 h 6794402"/>
                <a:gd name="connsiteX777" fmla="*/ 3891526 w 7705355"/>
                <a:gd name="connsiteY777" fmla="*/ 5448571 h 6794402"/>
                <a:gd name="connsiteX778" fmla="*/ 4731397 w 7705355"/>
                <a:gd name="connsiteY778" fmla="*/ 5448571 h 6794402"/>
                <a:gd name="connsiteX779" fmla="*/ 5039118 w 7705355"/>
                <a:gd name="connsiteY779" fmla="*/ 5140851 h 6794402"/>
                <a:gd name="connsiteX780" fmla="*/ 6695215 w 7705355"/>
                <a:gd name="connsiteY780" fmla="*/ 5140851 h 6794402"/>
                <a:gd name="connsiteX781" fmla="*/ 6809894 w 7705355"/>
                <a:gd name="connsiteY781" fmla="*/ 5026173 h 6794402"/>
                <a:gd name="connsiteX782" fmla="*/ 6800120 w 7705355"/>
                <a:gd name="connsiteY782" fmla="*/ 5002503 h 6794402"/>
                <a:gd name="connsiteX783" fmla="*/ 6818813 w 7705355"/>
                <a:gd name="connsiteY783" fmla="*/ 4957235 h 6794402"/>
                <a:gd name="connsiteX784" fmla="*/ 6909349 w 7705355"/>
                <a:gd name="connsiteY784" fmla="*/ 4957235 h 6794402"/>
                <a:gd name="connsiteX785" fmla="*/ 6909349 w 7705355"/>
                <a:gd name="connsiteY785" fmla="*/ 5047771 h 6794402"/>
                <a:gd name="connsiteX786" fmla="*/ 6839968 w 7705355"/>
                <a:gd name="connsiteY786" fmla="*/ 5061791 h 6794402"/>
                <a:gd name="connsiteX787" fmla="*/ 6836636 w 7705355"/>
                <a:gd name="connsiteY787" fmla="*/ 5059583 h 6794402"/>
                <a:gd name="connsiteX788" fmla="*/ 6713018 w 7705355"/>
                <a:gd name="connsiteY788" fmla="*/ 5183576 h 6794402"/>
                <a:gd name="connsiteX789" fmla="*/ 5056919 w 7705355"/>
                <a:gd name="connsiteY789" fmla="*/ 5183576 h 6794402"/>
                <a:gd name="connsiteX790" fmla="*/ 4742079 w 7705355"/>
                <a:gd name="connsiteY790" fmla="*/ 5730351 h 6794402"/>
                <a:gd name="connsiteX791" fmla="*/ 3891526 w 7705355"/>
                <a:gd name="connsiteY791" fmla="*/ 5730351 h 6794402"/>
                <a:gd name="connsiteX792" fmla="*/ 3813829 w 7705355"/>
                <a:gd name="connsiteY792" fmla="*/ 5730351 h 6794402"/>
                <a:gd name="connsiteX793" fmla="*/ 2963276 w 7705355"/>
                <a:gd name="connsiteY793" fmla="*/ 5730351 h 6794402"/>
                <a:gd name="connsiteX794" fmla="*/ 2610287 w 7705355"/>
                <a:gd name="connsiteY794" fmla="*/ 5377871 h 6794402"/>
                <a:gd name="connsiteX795" fmla="*/ 738021 w 7705355"/>
                <a:gd name="connsiteY795" fmla="*/ 5377871 h 6794402"/>
                <a:gd name="connsiteX796" fmla="*/ 588474 w 7705355"/>
                <a:gd name="connsiteY796" fmla="*/ 5227932 h 6794402"/>
                <a:gd name="connsiteX797" fmla="*/ 585131 w 7705355"/>
                <a:gd name="connsiteY797" fmla="*/ 5230147 h 6794402"/>
                <a:gd name="connsiteX798" fmla="*/ 515750 w 7705355"/>
                <a:gd name="connsiteY798" fmla="*/ 5216127 h 6794402"/>
                <a:gd name="connsiteX799" fmla="*/ 515750 w 7705355"/>
                <a:gd name="connsiteY799" fmla="*/ 5125591 h 6794402"/>
                <a:gd name="connsiteX800" fmla="*/ 606288 w 7705355"/>
                <a:gd name="connsiteY800" fmla="*/ 5125591 h 6794402"/>
                <a:gd name="connsiteX801" fmla="*/ 624979 w 7705355"/>
                <a:gd name="connsiteY801" fmla="*/ 5170859 h 6794402"/>
                <a:gd name="connsiteX802" fmla="*/ 615172 w 7705355"/>
                <a:gd name="connsiteY802" fmla="*/ 5194610 h 6794402"/>
                <a:gd name="connsiteX803" fmla="*/ 755314 w 7705355"/>
                <a:gd name="connsiteY803" fmla="*/ 5335147 h 6794402"/>
                <a:gd name="connsiteX804" fmla="*/ 2628089 w 7705355"/>
                <a:gd name="connsiteY804" fmla="*/ 5335147 h 6794402"/>
                <a:gd name="connsiteX805" fmla="*/ 2981079 w 7705355"/>
                <a:gd name="connsiteY805" fmla="*/ 5688136 h 6794402"/>
                <a:gd name="connsiteX806" fmla="*/ 3813829 w 7705355"/>
                <a:gd name="connsiteY806" fmla="*/ 5688136 h 6794402"/>
                <a:gd name="connsiteX807" fmla="*/ 3891526 w 7705355"/>
                <a:gd name="connsiteY807" fmla="*/ 5688136 h 6794402"/>
                <a:gd name="connsiteX808" fmla="*/ 4724276 w 7705355"/>
                <a:gd name="connsiteY808" fmla="*/ 5688136 h 6794402"/>
                <a:gd name="connsiteX809" fmla="*/ 5077266 w 7705355"/>
                <a:gd name="connsiteY809" fmla="*/ 5335147 h 6794402"/>
                <a:gd name="connsiteX810" fmla="*/ 6950041 w 7705355"/>
                <a:gd name="connsiteY810" fmla="*/ 5335147 h 6794402"/>
                <a:gd name="connsiteX811" fmla="*/ 7090183 w 7705355"/>
                <a:gd name="connsiteY811" fmla="*/ 5194610 h 6794402"/>
                <a:gd name="connsiteX812" fmla="*/ 7080376 w 7705355"/>
                <a:gd name="connsiteY812" fmla="*/ 5170859 h 6794402"/>
                <a:gd name="connsiteX813" fmla="*/ 7099067 w 7705355"/>
                <a:gd name="connsiteY813" fmla="*/ 5125591 h 6794402"/>
                <a:gd name="connsiteX814" fmla="*/ 7189605 w 7705355"/>
                <a:gd name="connsiteY814" fmla="*/ 5125591 h 6794402"/>
                <a:gd name="connsiteX815" fmla="*/ 7189605 w 7705355"/>
                <a:gd name="connsiteY815" fmla="*/ 5216127 h 6794402"/>
                <a:gd name="connsiteX816" fmla="*/ 7120224 w 7705355"/>
                <a:gd name="connsiteY816" fmla="*/ 5230147 h 6794402"/>
                <a:gd name="connsiteX817" fmla="*/ 7116881 w 7705355"/>
                <a:gd name="connsiteY817" fmla="*/ 5227932 h 6794402"/>
                <a:gd name="connsiteX818" fmla="*/ 6967334 w 7705355"/>
                <a:gd name="connsiteY818" fmla="*/ 5377871 h 6794402"/>
                <a:gd name="connsiteX819" fmla="*/ 5095068 w 7705355"/>
                <a:gd name="connsiteY819" fmla="*/ 5377871 h 6794402"/>
                <a:gd name="connsiteX820" fmla="*/ 4918573 w 7705355"/>
                <a:gd name="connsiteY820" fmla="*/ 5933802 h 6794402"/>
                <a:gd name="connsiteX821" fmla="*/ 3891526 w 7705355"/>
                <a:gd name="connsiteY821" fmla="*/ 5933802 h 6794402"/>
                <a:gd name="connsiteX822" fmla="*/ 3813829 w 7705355"/>
                <a:gd name="connsiteY822" fmla="*/ 5933802 h 6794402"/>
                <a:gd name="connsiteX823" fmla="*/ 2786782 w 7705355"/>
                <a:gd name="connsiteY823" fmla="*/ 5933802 h 6794402"/>
                <a:gd name="connsiteX824" fmla="*/ 2454647 w 7705355"/>
                <a:gd name="connsiteY824" fmla="*/ 5601669 h 6794402"/>
                <a:gd name="connsiteX825" fmla="*/ 769048 w 7705355"/>
                <a:gd name="connsiteY825" fmla="*/ 5601669 h 6794402"/>
                <a:gd name="connsiteX826" fmla="*/ 557582 w 7705355"/>
                <a:gd name="connsiteY826" fmla="*/ 5813132 h 6794402"/>
                <a:gd name="connsiteX827" fmla="*/ 567504 w 7705355"/>
                <a:gd name="connsiteY827" fmla="*/ 5837162 h 6794402"/>
                <a:gd name="connsiteX828" fmla="*/ 548813 w 7705355"/>
                <a:gd name="connsiteY828" fmla="*/ 5882430 h 6794402"/>
                <a:gd name="connsiteX829" fmla="*/ 458275 w 7705355"/>
                <a:gd name="connsiteY829" fmla="*/ 5882430 h 6794402"/>
                <a:gd name="connsiteX830" fmla="*/ 458275 w 7705355"/>
                <a:gd name="connsiteY830" fmla="*/ 5791894 h 6794402"/>
                <a:gd name="connsiteX831" fmla="*/ 527656 w 7705355"/>
                <a:gd name="connsiteY831" fmla="*/ 5777875 h 6794402"/>
                <a:gd name="connsiteX832" fmla="*/ 530712 w 7705355"/>
                <a:gd name="connsiteY832" fmla="*/ 5779899 h 6794402"/>
                <a:gd name="connsiteX833" fmla="*/ 751246 w 7705355"/>
                <a:gd name="connsiteY833" fmla="*/ 5558943 h 6794402"/>
                <a:gd name="connsiteX834" fmla="*/ 2471940 w 7705355"/>
                <a:gd name="connsiteY834" fmla="*/ 5558943 h 6794402"/>
                <a:gd name="connsiteX835" fmla="*/ 2804585 w 7705355"/>
                <a:gd name="connsiteY835" fmla="*/ 5891585 h 6794402"/>
                <a:gd name="connsiteX836" fmla="*/ 3813829 w 7705355"/>
                <a:gd name="connsiteY836" fmla="*/ 5891585 h 6794402"/>
                <a:gd name="connsiteX837" fmla="*/ 3891526 w 7705355"/>
                <a:gd name="connsiteY837" fmla="*/ 5891585 h 6794402"/>
                <a:gd name="connsiteX838" fmla="*/ 4900770 w 7705355"/>
                <a:gd name="connsiteY838" fmla="*/ 5891585 h 6794402"/>
                <a:gd name="connsiteX839" fmla="*/ 5233415 w 7705355"/>
                <a:gd name="connsiteY839" fmla="*/ 5558943 h 6794402"/>
                <a:gd name="connsiteX840" fmla="*/ 6954109 w 7705355"/>
                <a:gd name="connsiteY840" fmla="*/ 5558943 h 6794402"/>
                <a:gd name="connsiteX841" fmla="*/ 7174643 w 7705355"/>
                <a:gd name="connsiteY841" fmla="*/ 5779899 h 6794402"/>
                <a:gd name="connsiteX842" fmla="*/ 7177699 w 7705355"/>
                <a:gd name="connsiteY842" fmla="*/ 5777875 h 6794402"/>
                <a:gd name="connsiteX843" fmla="*/ 7247080 w 7705355"/>
                <a:gd name="connsiteY843" fmla="*/ 5791894 h 6794402"/>
                <a:gd name="connsiteX844" fmla="*/ 7247080 w 7705355"/>
                <a:gd name="connsiteY844" fmla="*/ 5882430 h 6794402"/>
                <a:gd name="connsiteX845" fmla="*/ 7156542 w 7705355"/>
                <a:gd name="connsiteY845" fmla="*/ 5882430 h 6794402"/>
                <a:gd name="connsiteX846" fmla="*/ 7137851 w 7705355"/>
                <a:gd name="connsiteY846" fmla="*/ 5837162 h 6794402"/>
                <a:gd name="connsiteX847" fmla="*/ 7147773 w 7705355"/>
                <a:gd name="connsiteY847" fmla="*/ 5813132 h 6794402"/>
                <a:gd name="connsiteX848" fmla="*/ 6936307 w 7705355"/>
                <a:gd name="connsiteY848" fmla="*/ 5601669 h 6794402"/>
                <a:gd name="connsiteX849" fmla="*/ 5250708 w 7705355"/>
                <a:gd name="connsiteY849" fmla="*/ 5601669 h 6794402"/>
                <a:gd name="connsiteX850" fmla="*/ 64088 w 7705355"/>
                <a:gd name="connsiteY850" fmla="*/ 6072150 h 6794402"/>
                <a:gd name="connsiteX851" fmla="*/ 0 w 7705355"/>
                <a:gd name="connsiteY851" fmla="*/ 6008063 h 6794402"/>
                <a:gd name="connsiteX852" fmla="*/ 64088 w 7705355"/>
                <a:gd name="connsiteY852" fmla="*/ 5943976 h 6794402"/>
                <a:gd name="connsiteX853" fmla="*/ 109483 w 7705355"/>
                <a:gd name="connsiteY853" fmla="*/ 5962668 h 6794402"/>
                <a:gd name="connsiteX854" fmla="*/ 119379 w 7705355"/>
                <a:gd name="connsiteY854" fmla="*/ 5986700 h 6794402"/>
                <a:gd name="connsiteX855" fmla="*/ 724290 w 7705355"/>
                <a:gd name="connsiteY855" fmla="*/ 5986700 h 6794402"/>
                <a:gd name="connsiteX856" fmla="*/ 982165 w 7705355"/>
                <a:gd name="connsiteY856" fmla="*/ 5728825 h 6794402"/>
                <a:gd name="connsiteX857" fmla="*/ 2483639 w 7705355"/>
                <a:gd name="connsiteY857" fmla="*/ 5728825 h 6794402"/>
                <a:gd name="connsiteX858" fmla="*/ 2483639 w 7705355"/>
                <a:gd name="connsiteY858" fmla="*/ 5771041 h 6794402"/>
                <a:gd name="connsiteX859" fmla="*/ 999967 w 7705355"/>
                <a:gd name="connsiteY859" fmla="*/ 5771041 h 6794402"/>
                <a:gd name="connsiteX860" fmla="*/ 742091 w 7705355"/>
                <a:gd name="connsiteY860" fmla="*/ 6028916 h 6794402"/>
                <a:gd name="connsiteX861" fmla="*/ 119501 w 7705355"/>
                <a:gd name="connsiteY861" fmla="*/ 6028916 h 6794402"/>
                <a:gd name="connsiteX862" fmla="*/ 109292 w 7705355"/>
                <a:gd name="connsiteY862" fmla="*/ 6053458 h 6794402"/>
                <a:gd name="connsiteX863" fmla="*/ 64088 w 7705355"/>
                <a:gd name="connsiteY863" fmla="*/ 6072150 h 6794402"/>
                <a:gd name="connsiteX864" fmla="*/ 7641267 w 7705355"/>
                <a:gd name="connsiteY864" fmla="*/ 6072150 h 6794402"/>
                <a:gd name="connsiteX865" fmla="*/ 7596063 w 7705355"/>
                <a:gd name="connsiteY865" fmla="*/ 6053458 h 6794402"/>
                <a:gd name="connsiteX866" fmla="*/ 7585854 w 7705355"/>
                <a:gd name="connsiteY866" fmla="*/ 6028916 h 6794402"/>
                <a:gd name="connsiteX867" fmla="*/ 6963264 w 7705355"/>
                <a:gd name="connsiteY867" fmla="*/ 6028916 h 6794402"/>
                <a:gd name="connsiteX868" fmla="*/ 6705388 w 7705355"/>
                <a:gd name="connsiteY868" fmla="*/ 5771041 h 6794402"/>
                <a:gd name="connsiteX869" fmla="*/ 5221716 w 7705355"/>
                <a:gd name="connsiteY869" fmla="*/ 5771041 h 6794402"/>
                <a:gd name="connsiteX870" fmla="*/ 5221716 w 7705355"/>
                <a:gd name="connsiteY870" fmla="*/ 5728825 h 6794402"/>
                <a:gd name="connsiteX871" fmla="*/ 6723190 w 7705355"/>
                <a:gd name="connsiteY871" fmla="*/ 5728825 h 6794402"/>
                <a:gd name="connsiteX872" fmla="*/ 6981065 w 7705355"/>
                <a:gd name="connsiteY872" fmla="*/ 5986700 h 6794402"/>
                <a:gd name="connsiteX873" fmla="*/ 7585976 w 7705355"/>
                <a:gd name="connsiteY873" fmla="*/ 5986700 h 6794402"/>
                <a:gd name="connsiteX874" fmla="*/ 7595872 w 7705355"/>
                <a:gd name="connsiteY874" fmla="*/ 5962668 h 6794402"/>
                <a:gd name="connsiteX875" fmla="*/ 7641267 w 7705355"/>
                <a:gd name="connsiteY875" fmla="*/ 5943976 h 6794402"/>
                <a:gd name="connsiteX876" fmla="*/ 7705355 w 7705355"/>
                <a:gd name="connsiteY876" fmla="*/ 6008063 h 6794402"/>
                <a:gd name="connsiteX877" fmla="*/ 7641267 w 7705355"/>
                <a:gd name="connsiteY877" fmla="*/ 6072150 h 6794402"/>
                <a:gd name="connsiteX878" fmla="*/ 4655611 w 7705355"/>
                <a:gd name="connsiteY878" fmla="*/ 6146410 h 6794402"/>
                <a:gd name="connsiteX879" fmla="*/ 4596531 w 7705355"/>
                <a:gd name="connsiteY879" fmla="*/ 6107357 h 6794402"/>
                <a:gd name="connsiteX880" fmla="*/ 4595796 w 7705355"/>
                <a:gd name="connsiteY880" fmla="*/ 6103685 h 6794402"/>
                <a:gd name="connsiteX881" fmla="*/ 3891526 w 7705355"/>
                <a:gd name="connsiteY881" fmla="*/ 6103685 h 6794402"/>
                <a:gd name="connsiteX882" fmla="*/ 3813829 w 7705355"/>
                <a:gd name="connsiteY882" fmla="*/ 6103685 h 6794402"/>
                <a:gd name="connsiteX883" fmla="*/ 3109559 w 7705355"/>
                <a:gd name="connsiteY883" fmla="*/ 6103685 h 6794402"/>
                <a:gd name="connsiteX884" fmla="*/ 3108824 w 7705355"/>
                <a:gd name="connsiteY884" fmla="*/ 6107357 h 6794402"/>
                <a:gd name="connsiteX885" fmla="*/ 3049744 w 7705355"/>
                <a:gd name="connsiteY885" fmla="*/ 6146410 h 6794402"/>
                <a:gd name="connsiteX886" fmla="*/ 2985657 w 7705355"/>
                <a:gd name="connsiteY886" fmla="*/ 6082323 h 6794402"/>
                <a:gd name="connsiteX887" fmla="*/ 3049744 w 7705355"/>
                <a:gd name="connsiteY887" fmla="*/ 6018235 h 6794402"/>
                <a:gd name="connsiteX888" fmla="*/ 3108538 w 7705355"/>
                <a:gd name="connsiteY888" fmla="*/ 6057503 h 6794402"/>
                <a:gd name="connsiteX889" fmla="*/ 3109275 w 7705355"/>
                <a:gd name="connsiteY889" fmla="*/ 6060960 h 6794402"/>
                <a:gd name="connsiteX890" fmla="*/ 3813829 w 7705355"/>
                <a:gd name="connsiteY890" fmla="*/ 6060960 h 6794402"/>
                <a:gd name="connsiteX891" fmla="*/ 3891526 w 7705355"/>
                <a:gd name="connsiteY891" fmla="*/ 6060960 h 6794402"/>
                <a:gd name="connsiteX892" fmla="*/ 4596080 w 7705355"/>
                <a:gd name="connsiteY892" fmla="*/ 6060960 h 6794402"/>
                <a:gd name="connsiteX893" fmla="*/ 4596817 w 7705355"/>
                <a:gd name="connsiteY893" fmla="*/ 6057503 h 6794402"/>
                <a:gd name="connsiteX894" fmla="*/ 4655611 w 7705355"/>
                <a:gd name="connsiteY894" fmla="*/ 6018235 h 6794402"/>
                <a:gd name="connsiteX895" fmla="*/ 4719698 w 7705355"/>
                <a:gd name="connsiteY895" fmla="*/ 6082323 h 6794402"/>
                <a:gd name="connsiteX896" fmla="*/ 4655611 w 7705355"/>
                <a:gd name="connsiteY896" fmla="*/ 6146410 h 6794402"/>
                <a:gd name="connsiteX897" fmla="*/ 4823459 w 7705355"/>
                <a:gd name="connsiteY897" fmla="*/ 6280179 h 6794402"/>
                <a:gd name="connsiteX898" fmla="*/ 3891526 w 7705355"/>
                <a:gd name="connsiteY898" fmla="*/ 6280179 h 6794402"/>
                <a:gd name="connsiteX899" fmla="*/ 3813829 w 7705355"/>
                <a:gd name="connsiteY899" fmla="*/ 6280179 h 6794402"/>
                <a:gd name="connsiteX900" fmla="*/ 2881896 w 7705355"/>
                <a:gd name="connsiteY900" fmla="*/ 6280179 h 6794402"/>
                <a:gd name="connsiteX901" fmla="*/ 2586892 w 7705355"/>
                <a:gd name="connsiteY901" fmla="*/ 5984666 h 6794402"/>
                <a:gd name="connsiteX902" fmla="*/ 1331941 w 7705355"/>
                <a:gd name="connsiteY902" fmla="*/ 5984666 h 6794402"/>
                <a:gd name="connsiteX903" fmla="*/ 1331093 w 7705355"/>
                <a:gd name="connsiteY903" fmla="*/ 5988846 h 6794402"/>
                <a:gd name="connsiteX904" fmla="*/ 1272084 w 7705355"/>
                <a:gd name="connsiteY904" fmla="*/ 6027899 h 6794402"/>
                <a:gd name="connsiteX905" fmla="*/ 1207996 w 7705355"/>
                <a:gd name="connsiteY905" fmla="*/ 5963812 h 6794402"/>
                <a:gd name="connsiteX906" fmla="*/ 1272084 w 7705355"/>
                <a:gd name="connsiteY906" fmla="*/ 5899725 h 6794402"/>
                <a:gd name="connsiteX907" fmla="*/ 1330879 w 7705355"/>
                <a:gd name="connsiteY907" fmla="*/ 5938777 h 6794402"/>
                <a:gd name="connsiteX908" fmla="*/ 1331655 w 7705355"/>
                <a:gd name="connsiteY908" fmla="*/ 5942450 h 6794402"/>
                <a:gd name="connsiteX909" fmla="*/ 2604185 w 7705355"/>
                <a:gd name="connsiteY909" fmla="*/ 5942450 h 6794402"/>
                <a:gd name="connsiteX910" fmla="*/ 2899699 w 7705355"/>
                <a:gd name="connsiteY910" fmla="*/ 6237454 h 6794402"/>
                <a:gd name="connsiteX911" fmla="*/ 3813829 w 7705355"/>
                <a:gd name="connsiteY911" fmla="*/ 6237454 h 6794402"/>
                <a:gd name="connsiteX912" fmla="*/ 3891526 w 7705355"/>
                <a:gd name="connsiteY912" fmla="*/ 6237454 h 6794402"/>
                <a:gd name="connsiteX913" fmla="*/ 4805656 w 7705355"/>
                <a:gd name="connsiteY913" fmla="*/ 6237454 h 6794402"/>
                <a:gd name="connsiteX914" fmla="*/ 5101170 w 7705355"/>
                <a:gd name="connsiteY914" fmla="*/ 5942450 h 6794402"/>
                <a:gd name="connsiteX915" fmla="*/ 6373700 w 7705355"/>
                <a:gd name="connsiteY915" fmla="*/ 5942450 h 6794402"/>
                <a:gd name="connsiteX916" fmla="*/ 6374476 w 7705355"/>
                <a:gd name="connsiteY916" fmla="*/ 5938777 h 6794402"/>
                <a:gd name="connsiteX917" fmla="*/ 6433271 w 7705355"/>
                <a:gd name="connsiteY917" fmla="*/ 5899725 h 6794402"/>
                <a:gd name="connsiteX918" fmla="*/ 6497359 w 7705355"/>
                <a:gd name="connsiteY918" fmla="*/ 5963812 h 6794402"/>
                <a:gd name="connsiteX919" fmla="*/ 6433271 w 7705355"/>
                <a:gd name="connsiteY919" fmla="*/ 6027899 h 6794402"/>
                <a:gd name="connsiteX920" fmla="*/ 6374262 w 7705355"/>
                <a:gd name="connsiteY920" fmla="*/ 5988846 h 6794402"/>
                <a:gd name="connsiteX921" fmla="*/ 6373414 w 7705355"/>
                <a:gd name="connsiteY921" fmla="*/ 5984666 h 6794402"/>
                <a:gd name="connsiteX922" fmla="*/ 5118463 w 7705355"/>
                <a:gd name="connsiteY922" fmla="*/ 5984666 h 6794402"/>
                <a:gd name="connsiteX923" fmla="*/ 4931798 w 7705355"/>
                <a:gd name="connsiteY923" fmla="*/ 6473457 h 6794402"/>
                <a:gd name="connsiteX924" fmla="*/ 3891526 w 7705355"/>
                <a:gd name="connsiteY924" fmla="*/ 6473457 h 6794402"/>
                <a:gd name="connsiteX925" fmla="*/ 3813829 w 7705355"/>
                <a:gd name="connsiteY925" fmla="*/ 6473457 h 6794402"/>
                <a:gd name="connsiteX926" fmla="*/ 2773557 w 7705355"/>
                <a:gd name="connsiteY926" fmla="*/ 6473457 h 6794402"/>
                <a:gd name="connsiteX927" fmla="*/ 2594844 w 7705355"/>
                <a:gd name="connsiteY927" fmla="*/ 6295150 h 6794402"/>
                <a:gd name="connsiteX928" fmla="*/ 2591676 w 7705355"/>
                <a:gd name="connsiteY928" fmla="*/ 6297250 h 6794402"/>
                <a:gd name="connsiteX929" fmla="*/ 2522297 w 7705355"/>
                <a:gd name="connsiteY929" fmla="*/ 6283230 h 6794402"/>
                <a:gd name="connsiteX930" fmla="*/ 2522297 w 7705355"/>
                <a:gd name="connsiteY930" fmla="*/ 6192694 h 6794402"/>
                <a:gd name="connsiteX931" fmla="*/ 2612831 w 7705355"/>
                <a:gd name="connsiteY931" fmla="*/ 6192694 h 6794402"/>
                <a:gd name="connsiteX932" fmla="*/ 2631524 w 7705355"/>
                <a:gd name="connsiteY932" fmla="*/ 6237772 h 6794402"/>
                <a:gd name="connsiteX933" fmla="*/ 2621724 w 7705355"/>
                <a:gd name="connsiteY933" fmla="*/ 6261605 h 6794402"/>
                <a:gd name="connsiteX934" fmla="*/ 2790851 w 7705355"/>
                <a:gd name="connsiteY934" fmla="*/ 6430732 h 6794402"/>
                <a:gd name="connsiteX935" fmla="*/ 3813829 w 7705355"/>
                <a:gd name="connsiteY935" fmla="*/ 6430732 h 6794402"/>
                <a:gd name="connsiteX936" fmla="*/ 3891526 w 7705355"/>
                <a:gd name="connsiteY936" fmla="*/ 6430732 h 6794402"/>
                <a:gd name="connsiteX937" fmla="*/ 4914504 w 7705355"/>
                <a:gd name="connsiteY937" fmla="*/ 6430732 h 6794402"/>
                <a:gd name="connsiteX938" fmla="*/ 5083631 w 7705355"/>
                <a:gd name="connsiteY938" fmla="*/ 6261605 h 6794402"/>
                <a:gd name="connsiteX939" fmla="*/ 5073831 w 7705355"/>
                <a:gd name="connsiteY939" fmla="*/ 6237772 h 6794402"/>
                <a:gd name="connsiteX940" fmla="*/ 5092524 w 7705355"/>
                <a:gd name="connsiteY940" fmla="*/ 6192694 h 6794402"/>
                <a:gd name="connsiteX941" fmla="*/ 5183058 w 7705355"/>
                <a:gd name="connsiteY941" fmla="*/ 6192694 h 6794402"/>
                <a:gd name="connsiteX942" fmla="*/ 5183058 w 7705355"/>
                <a:gd name="connsiteY942" fmla="*/ 6283230 h 6794402"/>
                <a:gd name="connsiteX943" fmla="*/ 5113679 w 7705355"/>
                <a:gd name="connsiteY943" fmla="*/ 6297250 h 6794402"/>
                <a:gd name="connsiteX944" fmla="*/ 5110511 w 7705355"/>
                <a:gd name="connsiteY944" fmla="*/ 6295150 h 6794402"/>
                <a:gd name="connsiteX945" fmla="*/ 817369 w 7705355"/>
                <a:gd name="connsiteY945" fmla="*/ 6517072 h 6794402"/>
                <a:gd name="connsiteX946" fmla="*/ 772100 w 7705355"/>
                <a:gd name="connsiteY946" fmla="*/ 6498380 h 6794402"/>
                <a:gd name="connsiteX947" fmla="*/ 772100 w 7705355"/>
                <a:gd name="connsiteY947" fmla="*/ 6407844 h 6794402"/>
                <a:gd name="connsiteX948" fmla="*/ 841482 w 7705355"/>
                <a:gd name="connsiteY948" fmla="*/ 6393539 h 6794402"/>
                <a:gd name="connsiteX949" fmla="*/ 844431 w 7705355"/>
                <a:gd name="connsiteY949" fmla="*/ 6395533 h 6794402"/>
                <a:gd name="connsiteX950" fmla="*/ 1134753 w 7705355"/>
                <a:gd name="connsiteY950" fmla="*/ 6105210 h 6794402"/>
                <a:gd name="connsiteX951" fmla="*/ 2170325 w 7705355"/>
                <a:gd name="connsiteY951" fmla="*/ 6105210 h 6794402"/>
                <a:gd name="connsiteX952" fmla="*/ 2461261 w 7705355"/>
                <a:gd name="connsiteY952" fmla="*/ 6396656 h 6794402"/>
                <a:gd name="connsiteX953" fmla="*/ 2431252 w 7705355"/>
                <a:gd name="connsiteY953" fmla="*/ 6426665 h 6794402"/>
                <a:gd name="connsiteX954" fmla="*/ 2152523 w 7705355"/>
                <a:gd name="connsiteY954" fmla="*/ 6147936 h 6794402"/>
                <a:gd name="connsiteX955" fmla="*/ 1152556 w 7705355"/>
                <a:gd name="connsiteY955" fmla="*/ 6147936 h 6794402"/>
                <a:gd name="connsiteX956" fmla="*/ 871278 w 7705355"/>
                <a:gd name="connsiteY956" fmla="*/ 6428770 h 6794402"/>
                <a:gd name="connsiteX957" fmla="*/ 881329 w 7705355"/>
                <a:gd name="connsiteY957" fmla="*/ 6453112 h 6794402"/>
                <a:gd name="connsiteX958" fmla="*/ 862638 w 7705355"/>
                <a:gd name="connsiteY958" fmla="*/ 6498380 h 6794402"/>
                <a:gd name="connsiteX959" fmla="*/ 817369 w 7705355"/>
                <a:gd name="connsiteY959" fmla="*/ 6517072 h 6794402"/>
                <a:gd name="connsiteX960" fmla="*/ 6887986 w 7705355"/>
                <a:gd name="connsiteY960" fmla="*/ 6517072 h 6794402"/>
                <a:gd name="connsiteX961" fmla="*/ 6842717 w 7705355"/>
                <a:gd name="connsiteY961" fmla="*/ 6498380 h 6794402"/>
                <a:gd name="connsiteX962" fmla="*/ 6824026 w 7705355"/>
                <a:gd name="connsiteY962" fmla="*/ 6453112 h 6794402"/>
                <a:gd name="connsiteX963" fmla="*/ 6834077 w 7705355"/>
                <a:gd name="connsiteY963" fmla="*/ 6428770 h 6794402"/>
                <a:gd name="connsiteX964" fmla="*/ 6552799 w 7705355"/>
                <a:gd name="connsiteY964" fmla="*/ 6147936 h 6794402"/>
                <a:gd name="connsiteX965" fmla="*/ 5552832 w 7705355"/>
                <a:gd name="connsiteY965" fmla="*/ 6147936 h 6794402"/>
                <a:gd name="connsiteX966" fmla="*/ 5274103 w 7705355"/>
                <a:gd name="connsiteY966" fmla="*/ 6426665 h 6794402"/>
                <a:gd name="connsiteX967" fmla="*/ 5244094 w 7705355"/>
                <a:gd name="connsiteY967" fmla="*/ 6396656 h 6794402"/>
                <a:gd name="connsiteX968" fmla="*/ 5535030 w 7705355"/>
                <a:gd name="connsiteY968" fmla="*/ 6105210 h 6794402"/>
                <a:gd name="connsiteX969" fmla="*/ 6570602 w 7705355"/>
                <a:gd name="connsiteY969" fmla="*/ 6105210 h 6794402"/>
                <a:gd name="connsiteX970" fmla="*/ 6860924 w 7705355"/>
                <a:gd name="connsiteY970" fmla="*/ 6395533 h 6794402"/>
                <a:gd name="connsiteX971" fmla="*/ 6863873 w 7705355"/>
                <a:gd name="connsiteY971" fmla="*/ 6393539 h 6794402"/>
                <a:gd name="connsiteX972" fmla="*/ 6933255 w 7705355"/>
                <a:gd name="connsiteY972" fmla="*/ 6407844 h 6794402"/>
                <a:gd name="connsiteX973" fmla="*/ 6933255 w 7705355"/>
                <a:gd name="connsiteY973" fmla="*/ 6498380 h 6794402"/>
                <a:gd name="connsiteX974" fmla="*/ 6887986 w 7705355"/>
                <a:gd name="connsiteY974" fmla="*/ 6517072 h 6794402"/>
                <a:gd name="connsiteX975" fmla="*/ 7206897 w 7705355"/>
                <a:gd name="connsiteY975" fmla="*/ 6794402 h 6794402"/>
                <a:gd name="connsiteX976" fmla="*/ 7161692 w 7705355"/>
                <a:gd name="connsiteY976" fmla="*/ 6775710 h 6794402"/>
                <a:gd name="connsiteX977" fmla="*/ 7151696 w 7705355"/>
                <a:gd name="connsiteY977" fmla="*/ 6751678 h 6794402"/>
                <a:gd name="connsiteX978" fmla="*/ 6647914 w 7705355"/>
                <a:gd name="connsiteY978" fmla="*/ 6751678 h 6794402"/>
                <a:gd name="connsiteX979" fmla="*/ 6271527 w 7705355"/>
                <a:gd name="connsiteY979" fmla="*/ 6374784 h 6794402"/>
                <a:gd name="connsiteX980" fmla="*/ 5617430 w 7705355"/>
                <a:gd name="connsiteY980" fmla="*/ 6374784 h 6794402"/>
                <a:gd name="connsiteX981" fmla="*/ 5298519 w 7705355"/>
                <a:gd name="connsiteY981" fmla="*/ 6693695 h 6794402"/>
                <a:gd name="connsiteX982" fmla="*/ 3891526 w 7705355"/>
                <a:gd name="connsiteY982" fmla="*/ 6693695 h 6794402"/>
                <a:gd name="connsiteX983" fmla="*/ 3813829 w 7705355"/>
                <a:gd name="connsiteY983" fmla="*/ 6693695 h 6794402"/>
                <a:gd name="connsiteX984" fmla="*/ 2406836 w 7705355"/>
                <a:gd name="connsiteY984" fmla="*/ 6693695 h 6794402"/>
                <a:gd name="connsiteX985" fmla="*/ 2087925 w 7705355"/>
                <a:gd name="connsiteY985" fmla="*/ 6374784 h 6794402"/>
                <a:gd name="connsiteX986" fmla="*/ 1433828 w 7705355"/>
                <a:gd name="connsiteY986" fmla="*/ 6374784 h 6794402"/>
                <a:gd name="connsiteX987" fmla="*/ 1057441 w 7705355"/>
                <a:gd name="connsiteY987" fmla="*/ 6751678 h 6794402"/>
                <a:gd name="connsiteX988" fmla="*/ 553659 w 7705355"/>
                <a:gd name="connsiteY988" fmla="*/ 6751678 h 6794402"/>
                <a:gd name="connsiteX989" fmla="*/ 543663 w 7705355"/>
                <a:gd name="connsiteY989" fmla="*/ 6775710 h 6794402"/>
                <a:gd name="connsiteX990" fmla="*/ 498458 w 7705355"/>
                <a:gd name="connsiteY990" fmla="*/ 6794402 h 6794402"/>
                <a:gd name="connsiteX991" fmla="*/ 434371 w 7705355"/>
                <a:gd name="connsiteY991" fmla="*/ 6730315 h 6794402"/>
                <a:gd name="connsiteX992" fmla="*/ 498458 w 7705355"/>
                <a:gd name="connsiteY992" fmla="*/ 6666228 h 6794402"/>
                <a:gd name="connsiteX993" fmla="*/ 543663 w 7705355"/>
                <a:gd name="connsiteY993" fmla="*/ 6685111 h 6794402"/>
                <a:gd name="connsiteX994" fmla="*/ 553622 w 7705355"/>
                <a:gd name="connsiteY994" fmla="*/ 6708953 h 6794402"/>
                <a:gd name="connsiteX995" fmla="*/ 1039640 w 7705355"/>
                <a:gd name="connsiteY995" fmla="*/ 6708953 h 6794402"/>
                <a:gd name="connsiteX996" fmla="*/ 1416533 w 7705355"/>
                <a:gd name="connsiteY996" fmla="*/ 6332568 h 6794402"/>
                <a:gd name="connsiteX997" fmla="*/ 2105727 w 7705355"/>
                <a:gd name="connsiteY997" fmla="*/ 6332568 h 6794402"/>
                <a:gd name="connsiteX998" fmla="*/ 2424638 w 7705355"/>
                <a:gd name="connsiteY998" fmla="*/ 6651478 h 6794402"/>
                <a:gd name="connsiteX999" fmla="*/ 3813829 w 7705355"/>
                <a:gd name="connsiteY999" fmla="*/ 6651478 h 6794402"/>
                <a:gd name="connsiteX1000" fmla="*/ 3891526 w 7705355"/>
                <a:gd name="connsiteY1000" fmla="*/ 6651478 h 6794402"/>
                <a:gd name="connsiteX1001" fmla="*/ 5280717 w 7705355"/>
                <a:gd name="connsiteY1001" fmla="*/ 6651478 h 6794402"/>
                <a:gd name="connsiteX1002" fmla="*/ 5599628 w 7705355"/>
                <a:gd name="connsiteY1002" fmla="*/ 6332568 h 6794402"/>
                <a:gd name="connsiteX1003" fmla="*/ 6288822 w 7705355"/>
                <a:gd name="connsiteY1003" fmla="*/ 6332568 h 6794402"/>
                <a:gd name="connsiteX1004" fmla="*/ 6665715 w 7705355"/>
                <a:gd name="connsiteY1004" fmla="*/ 6708953 h 6794402"/>
                <a:gd name="connsiteX1005" fmla="*/ 7151733 w 7705355"/>
                <a:gd name="connsiteY1005" fmla="*/ 6708953 h 6794402"/>
                <a:gd name="connsiteX1006" fmla="*/ 7161692 w 7705355"/>
                <a:gd name="connsiteY1006" fmla="*/ 6685111 h 6794402"/>
                <a:gd name="connsiteX1007" fmla="*/ 7206897 w 7705355"/>
                <a:gd name="connsiteY1007" fmla="*/ 6666228 h 6794402"/>
                <a:gd name="connsiteX1008" fmla="*/ 7270984 w 7705355"/>
                <a:gd name="connsiteY1008" fmla="*/ 6730315 h 6794402"/>
                <a:gd name="connsiteX1009" fmla="*/ 7206897 w 7705355"/>
                <a:gd name="connsiteY1009" fmla="*/ 6794402 h 679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</a:cxnLst>
              <a:rect l="l" t="t" r="r" b="b"/>
              <a:pathLst>
                <a:path w="7705355" h="6794402">
                  <a:moveTo>
                    <a:pt x="6288822" y="461834"/>
                  </a:moveTo>
                  <a:lnTo>
                    <a:pt x="5599628" y="461834"/>
                  </a:lnTo>
                  <a:lnTo>
                    <a:pt x="5280717" y="142924"/>
                  </a:lnTo>
                  <a:lnTo>
                    <a:pt x="3891526" y="142924"/>
                  </a:lnTo>
                  <a:lnTo>
                    <a:pt x="3813829" y="142924"/>
                  </a:lnTo>
                  <a:lnTo>
                    <a:pt x="2424638" y="142924"/>
                  </a:lnTo>
                  <a:lnTo>
                    <a:pt x="2105727" y="461834"/>
                  </a:lnTo>
                  <a:lnTo>
                    <a:pt x="1416533" y="461834"/>
                  </a:lnTo>
                  <a:lnTo>
                    <a:pt x="1039640" y="85449"/>
                  </a:lnTo>
                  <a:lnTo>
                    <a:pt x="553622" y="85449"/>
                  </a:lnTo>
                  <a:lnTo>
                    <a:pt x="543663" y="109291"/>
                  </a:lnTo>
                  <a:cubicBezTo>
                    <a:pt x="532028" y="120926"/>
                    <a:pt x="516006" y="128174"/>
                    <a:pt x="498458" y="128174"/>
                  </a:cubicBezTo>
                  <a:cubicBezTo>
                    <a:pt x="463363" y="128174"/>
                    <a:pt x="434371" y="99691"/>
                    <a:pt x="434371" y="64087"/>
                  </a:cubicBezTo>
                  <a:cubicBezTo>
                    <a:pt x="434371" y="28992"/>
                    <a:pt x="462854" y="0"/>
                    <a:pt x="498458" y="0"/>
                  </a:cubicBezTo>
                  <a:cubicBezTo>
                    <a:pt x="516006" y="0"/>
                    <a:pt x="532028" y="7120"/>
                    <a:pt x="543663" y="18692"/>
                  </a:cubicBezTo>
                  <a:lnTo>
                    <a:pt x="553659" y="42724"/>
                  </a:lnTo>
                  <a:lnTo>
                    <a:pt x="1057441" y="42724"/>
                  </a:lnTo>
                  <a:lnTo>
                    <a:pt x="1433828" y="419618"/>
                  </a:lnTo>
                  <a:lnTo>
                    <a:pt x="2087925" y="419618"/>
                  </a:lnTo>
                  <a:lnTo>
                    <a:pt x="2406836" y="100707"/>
                  </a:lnTo>
                  <a:lnTo>
                    <a:pt x="3813829" y="100707"/>
                  </a:lnTo>
                  <a:lnTo>
                    <a:pt x="3891526" y="100707"/>
                  </a:lnTo>
                  <a:lnTo>
                    <a:pt x="5298519" y="100707"/>
                  </a:lnTo>
                  <a:lnTo>
                    <a:pt x="5617430" y="419618"/>
                  </a:lnTo>
                  <a:lnTo>
                    <a:pt x="6271527" y="419618"/>
                  </a:lnTo>
                  <a:lnTo>
                    <a:pt x="6647914" y="42724"/>
                  </a:lnTo>
                  <a:lnTo>
                    <a:pt x="7151696" y="42724"/>
                  </a:lnTo>
                  <a:lnTo>
                    <a:pt x="7161692" y="18692"/>
                  </a:lnTo>
                  <a:cubicBezTo>
                    <a:pt x="7173327" y="7120"/>
                    <a:pt x="7189349" y="0"/>
                    <a:pt x="7206897" y="0"/>
                  </a:cubicBezTo>
                  <a:cubicBezTo>
                    <a:pt x="7242501" y="0"/>
                    <a:pt x="7270984" y="28992"/>
                    <a:pt x="7270984" y="64087"/>
                  </a:cubicBezTo>
                  <a:cubicBezTo>
                    <a:pt x="7270984" y="99691"/>
                    <a:pt x="7241992" y="128174"/>
                    <a:pt x="7206897" y="128174"/>
                  </a:cubicBezTo>
                  <a:cubicBezTo>
                    <a:pt x="7189349" y="128174"/>
                    <a:pt x="7173327" y="120926"/>
                    <a:pt x="7161692" y="109291"/>
                  </a:cubicBezTo>
                  <a:lnTo>
                    <a:pt x="7151733" y="85449"/>
                  </a:lnTo>
                  <a:lnTo>
                    <a:pt x="6665715" y="85449"/>
                  </a:lnTo>
                  <a:close/>
                  <a:moveTo>
                    <a:pt x="5137791" y="620399"/>
                  </a:moveTo>
                  <a:cubicBezTo>
                    <a:pt x="5121388" y="620399"/>
                    <a:pt x="5104985" y="614169"/>
                    <a:pt x="5092524" y="601707"/>
                  </a:cubicBezTo>
                  <a:cubicBezTo>
                    <a:pt x="5080062" y="589246"/>
                    <a:pt x="5073831" y="572969"/>
                    <a:pt x="5073831" y="556629"/>
                  </a:cubicBezTo>
                  <a:lnTo>
                    <a:pt x="5083631" y="532796"/>
                  </a:lnTo>
                  <a:lnTo>
                    <a:pt x="4914504" y="363670"/>
                  </a:lnTo>
                  <a:lnTo>
                    <a:pt x="3891526" y="363670"/>
                  </a:lnTo>
                  <a:lnTo>
                    <a:pt x="3813829" y="363670"/>
                  </a:lnTo>
                  <a:lnTo>
                    <a:pt x="2790851" y="363670"/>
                  </a:lnTo>
                  <a:lnTo>
                    <a:pt x="2621724" y="532796"/>
                  </a:lnTo>
                  <a:lnTo>
                    <a:pt x="2631524" y="556629"/>
                  </a:lnTo>
                  <a:cubicBezTo>
                    <a:pt x="2631524" y="572969"/>
                    <a:pt x="2625293" y="589246"/>
                    <a:pt x="2612831" y="601707"/>
                  </a:cubicBezTo>
                  <a:cubicBezTo>
                    <a:pt x="2600370" y="614169"/>
                    <a:pt x="2583967" y="620399"/>
                    <a:pt x="2567564" y="620399"/>
                  </a:cubicBezTo>
                  <a:cubicBezTo>
                    <a:pt x="2551160" y="620399"/>
                    <a:pt x="2534758" y="614169"/>
                    <a:pt x="2522297" y="601707"/>
                  </a:cubicBezTo>
                  <a:cubicBezTo>
                    <a:pt x="2497373" y="576784"/>
                    <a:pt x="2497373" y="536094"/>
                    <a:pt x="2522297" y="511171"/>
                  </a:cubicBezTo>
                  <a:cubicBezTo>
                    <a:pt x="2540988" y="492479"/>
                    <a:pt x="2568549" y="487805"/>
                    <a:pt x="2591676" y="497152"/>
                  </a:cubicBezTo>
                  <a:lnTo>
                    <a:pt x="2594844" y="499252"/>
                  </a:lnTo>
                  <a:lnTo>
                    <a:pt x="2773557" y="320945"/>
                  </a:lnTo>
                  <a:lnTo>
                    <a:pt x="3813829" y="320945"/>
                  </a:lnTo>
                  <a:lnTo>
                    <a:pt x="3891526" y="320945"/>
                  </a:lnTo>
                  <a:lnTo>
                    <a:pt x="4931798" y="320945"/>
                  </a:lnTo>
                  <a:lnTo>
                    <a:pt x="5110511" y="499252"/>
                  </a:lnTo>
                  <a:lnTo>
                    <a:pt x="5113679" y="497152"/>
                  </a:lnTo>
                  <a:cubicBezTo>
                    <a:pt x="5136806" y="487805"/>
                    <a:pt x="5164367" y="492479"/>
                    <a:pt x="5183058" y="511171"/>
                  </a:cubicBezTo>
                  <a:cubicBezTo>
                    <a:pt x="5207982" y="536094"/>
                    <a:pt x="5207982" y="576784"/>
                    <a:pt x="5183058" y="601707"/>
                  </a:cubicBezTo>
                  <a:cubicBezTo>
                    <a:pt x="5170597" y="614169"/>
                    <a:pt x="5154195" y="620399"/>
                    <a:pt x="5137791" y="620399"/>
                  </a:cubicBezTo>
                  <a:close/>
                  <a:moveTo>
                    <a:pt x="2170325" y="689191"/>
                  </a:moveTo>
                  <a:lnTo>
                    <a:pt x="1134753" y="689191"/>
                  </a:lnTo>
                  <a:lnTo>
                    <a:pt x="844431" y="398869"/>
                  </a:lnTo>
                  <a:lnTo>
                    <a:pt x="841482" y="400863"/>
                  </a:lnTo>
                  <a:cubicBezTo>
                    <a:pt x="818355" y="410400"/>
                    <a:pt x="790793" y="405631"/>
                    <a:pt x="772100" y="386558"/>
                  </a:cubicBezTo>
                  <a:cubicBezTo>
                    <a:pt x="747179" y="361635"/>
                    <a:pt x="747179" y="320945"/>
                    <a:pt x="772100" y="296022"/>
                  </a:cubicBezTo>
                  <a:cubicBezTo>
                    <a:pt x="797024" y="271099"/>
                    <a:pt x="837715" y="271099"/>
                    <a:pt x="862638" y="296022"/>
                  </a:cubicBezTo>
                  <a:cubicBezTo>
                    <a:pt x="875099" y="308483"/>
                    <a:pt x="881329" y="324887"/>
                    <a:pt x="881329" y="341290"/>
                  </a:cubicBezTo>
                  <a:lnTo>
                    <a:pt x="871278" y="365632"/>
                  </a:lnTo>
                  <a:lnTo>
                    <a:pt x="1152556" y="646466"/>
                  </a:lnTo>
                  <a:lnTo>
                    <a:pt x="2152523" y="646466"/>
                  </a:lnTo>
                  <a:lnTo>
                    <a:pt x="2431252" y="367737"/>
                  </a:lnTo>
                  <a:lnTo>
                    <a:pt x="2461261" y="397746"/>
                  </a:lnTo>
                  <a:close/>
                  <a:moveTo>
                    <a:pt x="6570602" y="689191"/>
                  </a:moveTo>
                  <a:lnTo>
                    <a:pt x="5535030" y="689191"/>
                  </a:lnTo>
                  <a:lnTo>
                    <a:pt x="5244094" y="397746"/>
                  </a:lnTo>
                  <a:lnTo>
                    <a:pt x="5274103" y="367737"/>
                  </a:lnTo>
                  <a:lnTo>
                    <a:pt x="5552832" y="646466"/>
                  </a:lnTo>
                  <a:lnTo>
                    <a:pt x="6552799" y="646466"/>
                  </a:lnTo>
                  <a:lnTo>
                    <a:pt x="6834077" y="365632"/>
                  </a:lnTo>
                  <a:lnTo>
                    <a:pt x="6824026" y="341290"/>
                  </a:lnTo>
                  <a:cubicBezTo>
                    <a:pt x="6824026" y="324887"/>
                    <a:pt x="6830256" y="308483"/>
                    <a:pt x="6842717" y="296022"/>
                  </a:cubicBezTo>
                  <a:cubicBezTo>
                    <a:pt x="6867640" y="271099"/>
                    <a:pt x="6908331" y="271099"/>
                    <a:pt x="6933255" y="296022"/>
                  </a:cubicBezTo>
                  <a:cubicBezTo>
                    <a:pt x="6958176" y="320945"/>
                    <a:pt x="6958176" y="361635"/>
                    <a:pt x="6933255" y="386558"/>
                  </a:cubicBezTo>
                  <a:cubicBezTo>
                    <a:pt x="6914562" y="405631"/>
                    <a:pt x="6887000" y="410400"/>
                    <a:pt x="6863873" y="400863"/>
                  </a:cubicBezTo>
                  <a:lnTo>
                    <a:pt x="6860924" y="398869"/>
                  </a:lnTo>
                  <a:close/>
                  <a:moveTo>
                    <a:pt x="4655611" y="776167"/>
                  </a:moveTo>
                  <a:cubicBezTo>
                    <a:pt x="4629289" y="776167"/>
                    <a:pt x="4606687" y="759859"/>
                    <a:pt x="4596817" y="736899"/>
                  </a:cubicBezTo>
                  <a:lnTo>
                    <a:pt x="4596079" y="733443"/>
                  </a:lnTo>
                  <a:lnTo>
                    <a:pt x="3891526" y="733443"/>
                  </a:lnTo>
                  <a:lnTo>
                    <a:pt x="3813829" y="733443"/>
                  </a:lnTo>
                  <a:lnTo>
                    <a:pt x="3109276" y="733443"/>
                  </a:lnTo>
                  <a:lnTo>
                    <a:pt x="3108538" y="736899"/>
                  </a:lnTo>
                  <a:cubicBezTo>
                    <a:pt x="3098668" y="759859"/>
                    <a:pt x="3076066" y="776167"/>
                    <a:pt x="3049744" y="776167"/>
                  </a:cubicBezTo>
                  <a:cubicBezTo>
                    <a:pt x="3014649" y="776167"/>
                    <a:pt x="2985657" y="747684"/>
                    <a:pt x="2985657" y="712080"/>
                  </a:cubicBezTo>
                  <a:cubicBezTo>
                    <a:pt x="2985657" y="676985"/>
                    <a:pt x="3014140" y="647993"/>
                    <a:pt x="3049744" y="647993"/>
                  </a:cubicBezTo>
                  <a:cubicBezTo>
                    <a:pt x="3076447" y="647993"/>
                    <a:pt x="3099144" y="664014"/>
                    <a:pt x="3108824" y="687046"/>
                  </a:cubicBezTo>
                  <a:lnTo>
                    <a:pt x="3109559" y="690718"/>
                  </a:lnTo>
                  <a:lnTo>
                    <a:pt x="3813829" y="690718"/>
                  </a:lnTo>
                  <a:lnTo>
                    <a:pt x="3891526" y="690718"/>
                  </a:lnTo>
                  <a:lnTo>
                    <a:pt x="4595796" y="690718"/>
                  </a:lnTo>
                  <a:lnTo>
                    <a:pt x="4596531" y="687046"/>
                  </a:lnTo>
                  <a:cubicBezTo>
                    <a:pt x="4606211" y="664014"/>
                    <a:pt x="4628908" y="647993"/>
                    <a:pt x="4655611" y="647993"/>
                  </a:cubicBezTo>
                  <a:cubicBezTo>
                    <a:pt x="4691215" y="647993"/>
                    <a:pt x="4719698" y="676985"/>
                    <a:pt x="4719698" y="712080"/>
                  </a:cubicBezTo>
                  <a:cubicBezTo>
                    <a:pt x="4719698" y="747684"/>
                    <a:pt x="4690706" y="776167"/>
                    <a:pt x="4655611" y="776167"/>
                  </a:cubicBezTo>
                  <a:close/>
                  <a:moveTo>
                    <a:pt x="6433271" y="894677"/>
                  </a:moveTo>
                  <a:cubicBezTo>
                    <a:pt x="6415724" y="894677"/>
                    <a:pt x="6399829" y="887556"/>
                    <a:pt x="6388258" y="875985"/>
                  </a:cubicBezTo>
                  <a:lnTo>
                    <a:pt x="6378159" y="851952"/>
                  </a:lnTo>
                  <a:lnTo>
                    <a:pt x="5101170" y="851952"/>
                  </a:lnTo>
                  <a:lnTo>
                    <a:pt x="4805656" y="556948"/>
                  </a:lnTo>
                  <a:lnTo>
                    <a:pt x="3891526" y="556948"/>
                  </a:lnTo>
                  <a:lnTo>
                    <a:pt x="3813829" y="556948"/>
                  </a:lnTo>
                  <a:lnTo>
                    <a:pt x="2899699" y="556948"/>
                  </a:lnTo>
                  <a:lnTo>
                    <a:pt x="2604185" y="851952"/>
                  </a:lnTo>
                  <a:lnTo>
                    <a:pt x="1327196" y="851952"/>
                  </a:lnTo>
                  <a:lnTo>
                    <a:pt x="1317097" y="875985"/>
                  </a:lnTo>
                  <a:cubicBezTo>
                    <a:pt x="1305526" y="887556"/>
                    <a:pt x="1289631" y="894677"/>
                    <a:pt x="1272084" y="894677"/>
                  </a:cubicBezTo>
                  <a:cubicBezTo>
                    <a:pt x="1236989" y="894677"/>
                    <a:pt x="1207996" y="866194"/>
                    <a:pt x="1207996" y="830590"/>
                  </a:cubicBezTo>
                  <a:cubicBezTo>
                    <a:pt x="1207996" y="795495"/>
                    <a:pt x="1236480" y="766503"/>
                    <a:pt x="1272084" y="766503"/>
                  </a:cubicBezTo>
                  <a:cubicBezTo>
                    <a:pt x="1289631" y="766503"/>
                    <a:pt x="1305653" y="773623"/>
                    <a:pt x="1317288" y="785195"/>
                  </a:cubicBezTo>
                  <a:lnTo>
                    <a:pt x="1327497" y="809736"/>
                  </a:lnTo>
                  <a:lnTo>
                    <a:pt x="2586892" y="809736"/>
                  </a:lnTo>
                  <a:lnTo>
                    <a:pt x="2881896" y="514223"/>
                  </a:lnTo>
                  <a:lnTo>
                    <a:pt x="3813829" y="514223"/>
                  </a:lnTo>
                  <a:lnTo>
                    <a:pt x="3891526" y="514223"/>
                  </a:lnTo>
                  <a:lnTo>
                    <a:pt x="4823459" y="514223"/>
                  </a:lnTo>
                  <a:lnTo>
                    <a:pt x="5118463" y="809736"/>
                  </a:lnTo>
                  <a:lnTo>
                    <a:pt x="6377858" y="809736"/>
                  </a:lnTo>
                  <a:lnTo>
                    <a:pt x="6388067" y="785195"/>
                  </a:lnTo>
                  <a:cubicBezTo>
                    <a:pt x="6399702" y="773623"/>
                    <a:pt x="6415724" y="766503"/>
                    <a:pt x="6433271" y="766503"/>
                  </a:cubicBezTo>
                  <a:cubicBezTo>
                    <a:pt x="6468875" y="766503"/>
                    <a:pt x="6497359" y="795495"/>
                    <a:pt x="6497359" y="830590"/>
                  </a:cubicBezTo>
                  <a:cubicBezTo>
                    <a:pt x="6497359" y="866194"/>
                    <a:pt x="6468366" y="894677"/>
                    <a:pt x="6433271" y="894677"/>
                  </a:cubicBezTo>
                  <a:close/>
                  <a:moveTo>
                    <a:pt x="2483639" y="1065577"/>
                  </a:moveTo>
                  <a:lnTo>
                    <a:pt x="982165" y="1065577"/>
                  </a:lnTo>
                  <a:lnTo>
                    <a:pt x="724290" y="807702"/>
                  </a:lnTo>
                  <a:lnTo>
                    <a:pt x="119379" y="807702"/>
                  </a:lnTo>
                  <a:lnTo>
                    <a:pt x="109483" y="831734"/>
                  </a:lnTo>
                  <a:cubicBezTo>
                    <a:pt x="97912" y="843305"/>
                    <a:pt x="81890" y="850426"/>
                    <a:pt x="64088" y="850426"/>
                  </a:cubicBezTo>
                  <a:cubicBezTo>
                    <a:pt x="28993" y="850426"/>
                    <a:pt x="0" y="821943"/>
                    <a:pt x="0" y="786339"/>
                  </a:cubicBezTo>
                  <a:cubicBezTo>
                    <a:pt x="0" y="751244"/>
                    <a:pt x="28484" y="722252"/>
                    <a:pt x="64088" y="722252"/>
                  </a:cubicBezTo>
                  <a:cubicBezTo>
                    <a:pt x="81635" y="722252"/>
                    <a:pt x="97657" y="729373"/>
                    <a:pt x="109292" y="740944"/>
                  </a:cubicBezTo>
                  <a:lnTo>
                    <a:pt x="119501" y="765486"/>
                  </a:lnTo>
                  <a:lnTo>
                    <a:pt x="742091" y="765486"/>
                  </a:lnTo>
                  <a:lnTo>
                    <a:pt x="999967" y="1023361"/>
                  </a:lnTo>
                  <a:lnTo>
                    <a:pt x="2483639" y="1023361"/>
                  </a:lnTo>
                  <a:close/>
                  <a:moveTo>
                    <a:pt x="6723190" y="1065577"/>
                  </a:moveTo>
                  <a:lnTo>
                    <a:pt x="5221716" y="1065577"/>
                  </a:lnTo>
                  <a:lnTo>
                    <a:pt x="5221716" y="1023361"/>
                  </a:lnTo>
                  <a:lnTo>
                    <a:pt x="6705388" y="1023361"/>
                  </a:lnTo>
                  <a:lnTo>
                    <a:pt x="6963264" y="765486"/>
                  </a:lnTo>
                  <a:lnTo>
                    <a:pt x="7585854" y="765486"/>
                  </a:lnTo>
                  <a:lnTo>
                    <a:pt x="7596063" y="740944"/>
                  </a:lnTo>
                  <a:cubicBezTo>
                    <a:pt x="7607698" y="729373"/>
                    <a:pt x="7623720" y="722252"/>
                    <a:pt x="7641267" y="722252"/>
                  </a:cubicBezTo>
                  <a:cubicBezTo>
                    <a:pt x="7676871" y="722252"/>
                    <a:pt x="7705355" y="751244"/>
                    <a:pt x="7705355" y="786339"/>
                  </a:cubicBezTo>
                  <a:cubicBezTo>
                    <a:pt x="7705355" y="821943"/>
                    <a:pt x="7676362" y="850426"/>
                    <a:pt x="7641267" y="850426"/>
                  </a:cubicBezTo>
                  <a:cubicBezTo>
                    <a:pt x="7623465" y="850426"/>
                    <a:pt x="7607443" y="843305"/>
                    <a:pt x="7595872" y="831734"/>
                  </a:cubicBezTo>
                  <a:lnTo>
                    <a:pt x="7585976" y="807702"/>
                  </a:lnTo>
                  <a:lnTo>
                    <a:pt x="6981065" y="807702"/>
                  </a:lnTo>
                  <a:close/>
                  <a:moveTo>
                    <a:pt x="6954109" y="1235459"/>
                  </a:moveTo>
                  <a:lnTo>
                    <a:pt x="5233415" y="1235459"/>
                  </a:lnTo>
                  <a:lnTo>
                    <a:pt x="4900770" y="902816"/>
                  </a:lnTo>
                  <a:lnTo>
                    <a:pt x="3891526" y="902816"/>
                  </a:lnTo>
                  <a:lnTo>
                    <a:pt x="3813829" y="902816"/>
                  </a:lnTo>
                  <a:lnTo>
                    <a:pt x="2804585" y="902816"/>
                  </a:lnTo>
                  <a:lnTo>
                    <a:pt x="2471940" y="1235459"/>
                  </a:lnTo>
                  <a:lnTo>
                    <a:pt x="751246" y="1235459"/>
                  </a:lnTo>
                  <a:lnTo>
                    <a:pt x="530711" y="1014501"/>
                  </a:lnTo>
                  <a:lnTo>
                    <a:pt x="527656" y="1016525"/>
                  </a:lnTo>
                  <a:cubicBezTo>
                    <a:pt x="504529" y="1025871"/>
                    <a:pt x="476967" y="1021198"/>
                    <a:pt x="458275" y="1002506"/>
                  </a:cubicBezTo>
                  <a:cubicBezTo>
                    <a:pt x="433354" y="977583"/>
                    <a:pt x="433354" y="936893"/>
                    <a:pt x="458275" y="911970"/>
                  </a:cubicBezTo>
                  <a:cubicBezTo>
                    <a:pt x="483198" y="887047"/>
                    <a:pt x="523889" y="887047"/>
                    <a:pt x="548813" y="911970"/>
                  </a:cubicBezTo>
                  <a:cubicBezTo>
                    <a:pt x="561274" y="924431"/>
                    <a:pt x="567504" y="940835"/>
                    <a:pt x="567504" y="957238"/>
                  </a:cubicBezTo>
                  <a:lnTo>
                    <a:pt x="557582" y="981269"/>
                  </a:lnTo>
                  <a:lnTo>
                    <a:pt x="769048" y="1192734"/>
                  </a:lnTo>
                  <a:lnTo>
                    <a:pt x="2454647" y="1192734"/>
                  </a:lnTo>
                  <a:lnTo>
                    <a:pt x="2786782" y="860600"/>
                  </a:lnTo>
                  <a:lnTo>
                    <a:pt x="3813829" y="860600"/>
                  </a:lnTo>
                  <a:lnTo>
                    <a:pt x="3891526" y="860600"/>
                  </a:lnTo>
                  <a:lnTo>
                    <a:pt x="4918573" y="860600"/>
                  </a:lnTo>
                  <a:lnTo>
                    <a:pt x="5250708" y="1192734"/>
                  </a:lnTo>
                  <a:lnTo>
                    <a:pt x="6936307" y="1192734"/>
                  </a:lnTo>
                  <a:lnTo>
                    <a:pt x="7147773" y="981269"/>
                  </a:lnTo>
                  <a:lnTo>
                    <a:pt x="7137851" y="957238"/>
                  </a:lnTo>
                  <a:cubicBezTo>
                    <a:pt x="7137851" y="940835"/>
                    <a:pt x="7144081" y="924431"/>
                    <a:pt x="7156542" y="911970"/>
                  </a:cubicBezTo>
                  <a:cubicBezTo>
                    <a:pt x="7181466" y="887047"/>
                    <a:pt x="7222157" y="887047"/>
                    <a:pt x="7247080" y="911970"/>
                  </a:cubicBezTo>
                  <a:cubicBezTo>
                    <a:pt x="7272001" y="936893"/>
                    <a:pt x="7272001" y="977583"/>
                    <a:pt x="7247080" y="1002506"/>
                  </a:cubicBezTo>
                  <a:cubicBezTo>
                    <a:pt x="7228388" y="1021198"/>
                    <a:pt x="7200826" y="1025871"/>
                    <a:pt x="7177699" y="1016525"/>
                  </a:cubicBezTo>
                  <a:lnTo>
                    <a:pt x="7174644" y="1014501"/>
                  </a:lnTo>
                  <a:close/>
                  <a:moveTo>
                    <a:pt x="4665783" y="1627611"/>
                  </a:moveTo>
                  <a:cubicBezTo>
                    <a:pt x="4648235" y="1627611"/>
                    <a:pt x="4632340" y="1620363"/>
                    <a:pt x="4620769" y="1608728"/>
                  </a:cubicBezTo>
                  <a:lnTo>
                    <a:pt x="4610710" y="1584887"/>
                  </a:lnTo>
                  <a:lnTo>
                    <a:pt x="3891526" y="1584887"/>
                  </a:lnTo>
                  <a:lnTo>
                    <a:pt x="3813829" y="1584887"/>
                  </a:lnTo>
                  <a:lnTo>
                    <a:pt x="3094645" y="1584887"/>
                  </a:lnTo>
                  <a:lnTo>
                    <a:pt x="3084586" y="1608728"/>
                  </a:lnTo>
                  <a:cubicBezTo>
                    <a:pt x="3073015" y="1620363"/>
                    <a:pt x="3057120" y="1627611"/>
                    <a:pt x="3039572" y="1627611"/>
                  </a:cubicBezTo>
                  <a:cubicBezTo>
                    <a:pt x="3004477" y="1627611"/>
                    <a:pt x="2975485" y="1599128"/>
                    <a:pt x="2975485" y="1563524"/>
                  </a:cubicBezTo>
                  <a:cubicBezTo>
                    <a:pt x="2975485" y="1528429"/>
                    <a:pt x="3003968" y="1499437"/>
                    <a:pt x="3039572" y="1499437"/>
                  </a:cubicBezTo>
                  <a:cubicBezTo>
                    <a:pt x="3057374" y="1499437"/>
                    <a:pt x="3073396" y="1506557"/>
                    <a:pt x="3084967" y="1518129"/>
                  </a:cubicBezTo>
                  <a:lnTo>
                    <a:pt x="3094863" y="1542162"/>
                  </a:lnTo>
                  <a:lnTo>
                    <a:pt x="3813829" y="1542162"/>
                  </a:lnTo>
                  <a:lnTo>
                    <a:pt x="3891526" y="1542162"/>
                  </a:lnTo>
                  <a:lnTo>
                    <a:pt x="4610492" y="1542162"/>
                  </a:lnTo>
                  <a:lnTo>
                    <a:pt x="4620388" y="1518129"/>
                  </a:lnTo>
                  <a:cubicBezTo>
                    <a:pt x="4631959" y="1506557"/>
                    <a:pt x="4647981" y="1499437"/>
                    <a:pt x="4665783" y="1499437"/>
                  </a:cubicBezTo>
                  <a:cubicBezTo>
                    <a:pt x="4701387" y="1499437"/>
                    <a:pt x="4729870" y="1528429"/>
                    <a:pt x="4729870" y="1563524"/>
                  </a:cubicBezTo>
                  <a:cubicBezTo>
                    <a:pt x="4729870" y="1599128"/>
                    <a:pt x="4700878" y="1627611"/>
                    <a:pt x="4665783" y="1627611"/>
                  </a:cubicBezTo>
                  <a:close/>
                  <a:moveTo>
                    <a:pt x="7144336" y="1687502"/>
                  </a:moveTo>
                  <a:cubicBezTo>
                    <a:pt x="7127933" y="1687502"/>
                    <a:pt x="7111529" y="1681271"/>
                    <a:pt x="7099067" y="1668810"/>
                  </a:cubicBezTo>
                  <a:cubicBezTo>
                    <a:pt x="7086606" y="1656348"/>
                    <a:pt x="7080376" y="1639945"/>
                    <a:pt x="7080376" y="1623542"/>
                  </a:cubicBezTo>
                  <a:lnTo>
                    <a:pt x="7090183" y="1599791"/>
                  </a:lnTo>
                  <a:lnTo>
                    <a:pt x="6950041" y="1459255"/>
                  </a:lnTo>
                  <a:lnTo>
                    <a:pt x="5077266" y="1459255"/>
                  </a:lnTo>
                  <a:lnTo>
                    <a:pt x="4724276" y="1106266"/>
                  </a:lnTo>
                  <a:lnTo>
                    <a:pt x="3891526" y="1106266"/>
                  </a:lnTo>
                  <a:lnTo>
                    <a:pt x="3813829" y="1106266"/>
                  </a:lnTo>
                  <a:lnTo>
                    <a:pt x="2981079" y="1106266"/>
                  </a:lnTo>
                  <a:lnTo>
                    <a:pt x="2628089" y="1459255"/>
                  </a:lnTo>
                  <a:lnTo>
                    <a:pt x="755314" y="1459255"/>
                  </a:lnTo>
                  <a:lnTo>
                    <a:pt x="615172" y="1599791"/>
                  </a:lnTo>
                  <a:lnTo>
                    <a:pt x="624979" y="1623542"/>
                  </a:lnTo>
                  <a:cubicBezTo>
                    <a:pt x="624979" y="1639945"/>
                    <a:pt x="618749" y="1656348"/>
                    <a:pt x="606288" y="1668810"/>
                  </a:cubicBezTo>
                  <a:cubicBezTo>
                    <a:pt x="593826" y="1681271"/>
                    <a:pt x="577422" y="1687502"/>
                    <a:pt x="561019" y="1687502"/>
                  </a:cubicBezTo>
                  <a:cubicBezTo>
                    <a:pt x="544615" y="1687502"/>
                    <a:pt x="528212" y="1681271"/>
                    <a:pt x="515750" y="1668810"/>
                  </a:cubicBezTo>
                  <a:cubicBezTo>
                    <a:pt x="490828" y="1643887"/>
                    <a:pt x="490828" y="1603197"/>
                    <a:pt x="515750" y="1578274"/>
                  </a:cubicBezTo>
                  <a:cubicBezTo>
                    <a:pt x="534442" y="1559582"/>
                    <a:pt x="562004" y="1554908"/>
                    <a:pt x="585131" y="1564255"/>
                  </a:cubicBezTo>
                  <a:lnTo>
                    <a:pt x="588474" y="1566470"/>
                  </a:lnTo>
                  <a:lnTo>
                    <a:pt x="738021" y="1416529"/>
                  </a:lnTo>
                  <a:lnTo>
                    <a:pt x="2610287" y="1416529"/>
                  </a:lnTo>
                  <a:lnTo>
                    <a:pt x="2963276" y="1064050"/>
                  </a:lnTo>
                  <a:lnTo>
                    <a:pt x="3813829" y="1064050"/>
                  </a:lnTo>
                  <a:lnTo>
                    <a:pt x="3891526" y="1064050"/>
                  </a:lnTo>
                  <a:lnTo>
                    <a:pt x="4742079" y="1064050"/>
                  </a:lnTo>
                  <a:lnTo>
                    <a:pt x="5095068" y="1416529"/>
                  </a:lnTo>
                  <a:lnTo>
                    <a:pt x="6967334" y="1416529"/>
                  </a:lnTo>
                  <a:lnTo>
                    <a:pt x="7116881" y="1566470"/>
                  </a:lnTo>
                  <a:lnTo>
                    <a:pt x="7120224" y="1564255"/>
                  </a:lnTo>
                  <a:cubicBezTo>
                    <a:pt x="7143351" y="1554908"/>
                    <a:pt x="7170913" y="1559582"/>
                    <a:pt x="7189605" y="1578274"/>
                  </a:cubicBezTo>
                  <a:cubicBezTo>
                    <a:pt x="7214527" y="1603197"/>
                    <a:pt x="7214527" y="1643887"/>
                    <a:pt x="7189605" y="1668810"/>
                  </a:cubicBezTo>
                  <a:cubicBezTo>
                    <a:pt x="7177143" y="1681271"/>
                    <a:pt x="7160740" y="1687502"/>
                    <a:pt x="7144336" y="1687502"/>
                  </a:cubicBezTo>
                  <a:close/>
                  <a:moveTo>
                    <a:pt x="6864080" y="1855858"/>
                  </a:moveTo>
                  <a:cubicBezTo>
                    <a:pt x="6847677" y="1855858"/>
                    <a:pt x="6831274" y="1849627"/>
                    <a:pt x="6818813" y="1837166"/>
                  </a:cubicBezTo>
                  <a:cubicBezTo>
                    <a:pt x="6806351" y="1824704"/>
                    <a:pt x="6800120" y="1808301"/>
                    <a:pt x="6800120" y="1791898"/>
                  </a:cubicBezTo>
                  <a:lnTo>
                    <a:pt x="6809894" y="1768228"/>
                  </a:lnTo>
                  <a:lnTo>
                    <a:pt x="6695215" y="1653550"/>
                  </a:lnTo>
                  <a:lnTo>
                    <a:pt x="5039118" y="1653550"/>
                  </a:lnTo>
                  <a:lnTo>
                    <a:pt x="4731397" y="1345830"/>
                  </a:lnTo>
                  <a:lnTo>
                    <a:pt x="3891526" y="1345830"/>
                  </a:lnTo>
                  <a:lnTo>
                    <a:pt x="3813829" y="1345830"/>
                  </a:lnTo>
                  <a:lnTo>
                    <a:pt x="2973958" y="1345830"/>
                  </a:lnTo>
                  <a:lnTo>
                    <a:pt x="2666237" y="1653550"/>
                  </a:lnTo>
                  <a:lnTo>
                    <a:pt x="1010140" y="1653550"/>
                  </a:lnTo>
                  <a:lnTo>
                    <a:pt x="895461" y="1768228"/>
                  </a:lnTo>
                  <a:lnTo>
                    <a:pt x="905235" y="1791898"/>
                  </a:lnTo>
                  <a:cubicBezTo>
                    <a:pt x="905235" y="1808301"/>
                    <a:pt x="899004" y="1824704"/>
                    <a:pt x="886542" y="1837166"/>
                  </a:cubicBezTo>
                  <a:cubicBezTo>
                    <a:pt x="874081" y="1849627"/>
                    <a:pt x="857678" y="1855858"/>
                    <a:pt x="841275" y="1855858"/>
                  </a:cubicBezTo>
                  <a:cubicBezTo>
                    <a:pt x="824872" y="1855858"/>
                    <a:pt x="808468" y="1849627"/>
                    <a:pt x="796006" y="1837166"/>
                  </a:cubicBezTo>
                  <a:cubicBezTo>
                    <a:pt x="771084" y="1812243"/>
                    <a:pt x="771084" y="1771553"/>
                    <a:pt x="796006" y="1746630"/>
                  </a:cubicBezTo>
                  <a:cubicBezTo>
                    <a:pt x="814699" y="1727938"/>
                    <a:pt x="842260" y="1723264"/>
                    <a:pt x="865387" y="1732611"/>
                  </a:cubicBezTo>
                  <a:lnTo>
                    <a:pt x="868718" y="1734819"/>
                  </a:lnTo>
                  <a:lnTo>
                    <a:pt x="992337" y="1610825"/>
                  </a:lnTo>
                  <a:lnTo>
                    <a:pt x="2648436" y="1610825"/>
                  </a:lnTo>
                  <a:lnTo>
                    <a:pt x="2956665" y="1303105"/>
                  </a:lnTo>
                  <a:lnTo>
                    <a:pt x="3813829" y="1303105"/>
                  </a:lnTo>
                  <a:lnTo>
                    <a:pt x="3891526" y="1303105"/>
                  </a:lnTo>
                  <a:lnTo>
                    <a:pt x="4748690" y="1303105"/>
                  </a:lnTo>
                  <a:lnTo>
                    <a:pt x="5056919" y="1610825"/>
                  </a:lnTo>
                  <a:lnTo>
                    <a:pt x="6713018" y="1610825"/>
                  </a:lnTo>
                  <a:lnTo>
                    <a:pt x="6836637" y="1734819"/>
                  </a:lnTo>
                  <a:lnTo>
                    <a:pt x="6839968" y="1732611"/>
                  </a:lnTo>
                  <a:cubicBezTo>
                    <a:pt x="6863095" y="1723264"/>
                    <a:pt x="6890656" y="1727938"/>
                    <a:pt x="6909349" y="1746630"/>
                  </a:cubicBezTo>
                  <a:cubicBezTo>
                    <a:pt x="6934271" y="1771553"/>
                    <a:pt x="6934271" y="1812243"/>
                    <a:pt x="6909349" y="1837166"/>
                  </a:cubicBezTo>
                  <a:cubicBezTo>
                    <a:pt x="6896887" y="1849627"/>
                    <a:pt x="6880483" y="1855858"/>
                    <a:pt x="6864080" y="1855858"/>
                  </a:cubicBezTo>
                  <a:close/>
                  <a:moveTo>
                    <a:pt x="1394155" y="1977039"/>
                  </a:moveTo>
                  <a:cubicBezTo>
                    <a:pt x="1358759" y="1977039"/>
                    <a:pt x="1330067" y="1948346"/>
                    <a:pt x="1330067" y="1912952"/>
                  </a:cubicBezTo>
                  <a:cubicBezTo>
                    <a:pt x="1330067" y="1877558"/>
                    <a:pt x="1358760" y="1848865"/>
                    <a:pt x="1394155" y="1848865"/>
                  </a:cubicBezTo>
                  <a:cubicBezTo>
                    <a:pt x="1411853" y="1848865"/>
                    <a:pt x="1427874" y="1856038"/>
                    <a:pt x="1439472" y="1867635"/>
                  </a:cubicBezTo>
                  <a:lnTo>
                    <a:pt x="1449394" y="1891590"/>
                  </a:lnTo>
                  <a:lnTo>
                    <a:pt x="2252722" y="1891590"/>
                  </a:lnTo>
                  <a:lnTo>
                    <a:pt x="2252722" y="1934315"/>
                  </a:lnTo>
                  <a:lnTo>
                    <a:pt x="1449393" y="1934315"/>
                  </a:lnTo>
                  <a:lnTo>
                    <a:pt x="1439471" y="1958268"/>
                  </a:lnTo>
                  <a:cubicBezTo>
                    <a:pt x="1427873" y="1969866"/>
                    <a:pt x="1411852" y="1977039"/>
                    <a:pt x="1394155" y="1977039"/>
                  </a:cubicBezTo>
                  <a:close/>
                  <a:moveTo>
                    <a:pt x="6311200" y="1977039"/>
                  </a:moveTo>
                  <a:cubicBezTo>
                    <a:pt x="6293503" y="1977039"/>
                    <a:pt x="6277482" y="1969866"/>
                    <a:pt x="6265884" y="1958268"/>
                  </a:cubicBezTo>
                  <a:lnTo>
                    <a:pt x="6255962" y="1934315"/>
                  </a:lnTo>
                  <a:lnTo>
                    <a:pt x="5452633" y="1934315"/>
                  </a:lnTo>
                  <a:lnTo>
                    <a:pt x="5452633" y="1891590"/>
                  </a:lnTo>
                  <a:lnTo>
                    <a:pt x="6255961" y="1891590"/>
                  </a:lnTo>
                  <a:lnTo>
                    <a:pt x="6265883" y="1867635"/>
                  </a:lnTo>
                  <a:cubicBezTo>
                    <a:pt x="6277481" y="1856038"/>
                    <a:pt x="6293502" y="1848865"/>
                    <a:pt x="6311200" y="1848865"/>
                  </a:cubicBezTo>
                  <a:cubicBezTo>
                    <a:pt x="6346595" y="1848865"/>
                    <a:pt x="6375288" y="1877558"/>
                    <a:pt x="6375288" y="1912952"/>
                  </a:cubicBezTo>
                  <a:cubicBezTo>
                    <a:pt x="6375288" y="1948346"/>
                    <a:pt x="6346596" y="1977039"/>
                    <a:pt x="6311200" y="1977039"/>
                  </a:cubicBezTo>
                  <a:close/>
                  <a:moveTo>
                    <a:pt x="4994867" y="2153025"/>
                  </a:moveTo>
                  <a:cubicBezTo>
                    <a:pt x="4977319" y="2153025"/>
                    <a:pt x="4961424" y="2145904"/>
                    <a:pt x="4949852" y="2134333"/>
                  </a:cubicBezTo>
                  <a:lnTo>
                    <a:pt x="4939968" y="2110809"/>
                  </a:lnTo>
                  <a:lnTo>
                    <a:pt x="3891526" y="2110809"/>
                  </a:lnTo>
                  <a:lnTo>
                    <a:pt x="3813829" y="2110809"/>
                  </a:lnTo>
                  <a:lnTo>
                    <a:pt x="2765387" y="2110809"/>
                  </a:lnTo>
                  <a:lnTo>
                    <a:pt x="2755503" y="2134333"/>
                  </a:lnTo>
                  <a:cubicBezTo>
                    <a:pt x="2743931" y="2145904"/>
                    <a:pt x="2728036" y="2153025"/>
                    <a:pt x="2710488" y="2153025"/>
                  </a:cubicBezTo>
                  <a:cubicBezTo>
                    <a:pt x="2675393" y="2153025"/>
                    <a:pt x="2646401" y="2124542"/>
                    <a:pt x="2646401" y="2088938"/>
                  </a:cubicBezTo>
                  <a:cubicBezTo>
                    <a:pt x="2646401" y="2053842"/>
                    <a:pt x="2674884" y="2024851"/>
                    <a:pt x="2710488" y="2024851"/>
                  </a:cubicBezTo>
                  <a:cubicBezTo>
                    <a:pt x="2728036" y="2024851"/>
                    <a:pt x="2744058" y="2031972"/>
                    <a:pt x="2755693" y="2043543"/>
                  </a:cubicBezTo>
                  <a:lnTo>
                    <a:pt x="2765901" y="2068084"/>
                  </a:lnTo>
                  <a:lnTo>
                    <a:pt x="3813829" y="2068084"/>
                  </a:lnTo>
                  <a:lnTo>
                    <a:pt x="3891526" y="2068084"/>
                  </a:lnTo>
                  <a:lnTo>
                    <a:pt x="4939454" y="2068084"/>
                  </a:lnTo>
                  <a:lnTo>
                    <a:pt x="4949662" y="2043543"/>
                  </a:lnTo>
                  <a:cubicBezTo>
                    <a:pt x="4961297" y="2031972"/>
                    <a:pt x="4977319" y="2024851"/>
                    <a:pt x="4994867" y="2024851"/>
                  </a:cubicBezTo>
                  <a:cubicBezTo>
                    <a:pt x="5030471" y="2024851"/>
                    <a:pt x="5058954" y="2053842"/>
                    <a:pt x="5058954" y="2088938"/>
                  </a:cubicBezTo>
                  <a:cubicBezTo>
                    <a:pt x="5058954" y="2124542"/>
                    <a:pt x="5029962" y="2153025"/>
                    <a:pt x="4994867" y="2153025"/>
                  </a:cubicBezTo>
                  <a:close/>
                  <a:moveTo>
                    <a:pt x="6894598" y="2200836"/>
                  </a:moveTo>
                  <a:cubicBezTo>
                    <a:pt x="6877050" y="2200836"/>
                    <a:pt x="6861156" y="2193715"/>
                    <a:pt x="6849585" y="2182144"/>
                  </a:cubicBezTo>
                  <a:lnTo>
                    <a:pt x="6839487" y="2158111"/>
                  </a:lnTo>
                  <a:lnTo>
                    <a:pt x="5314795" y="2158111"/>
                  </a:lnTo>
                  <a:lnTo>
                    <a:pt x="5022842" y="1866158"/>
                  </a:lnTo>
                  <a:lnTo>
                    <a:pt x="3891526" y="1866158"/>
                  </a:lnTo>
                  <a:lnTo>
                    <a:pt x="3813829" y="1866158"/>
                  </a:lnTo>
                  <a:lnTo>
                    <a:pt x="2682513" y="1866158"/>
                  </a:lnTo>
                  <a:lnTo>
                    <a:pt x="2390560" y="2158111"/>
                  </a:lnTo>
                  <a:lnTo>
                    <a:pt x="865868" y="2158111"/>
                  </a:lnTo>
                  <a:lnTo>
                    <a:pt x="855770" y="2182144"/>
                  </a:lnTo>
                  <a:cubicBezTo>
                    <a:pt x="844199" y="2193715"/>
                    <a:pt x="828305" y="2200836"/>
                    <a:pt x="810757" y="2200836"/>
                  </a:cubicBezTo>
                  <a:cubicBezTo>
                    <a:pt x="775661" y="2200836"/>
                    <a:pt x="746669" y="2172353"/>
                    <a:pt x="746669" y="2136749"/>
                  </a:cubicBezTo>
                  <a:cubicBezTo>
                    <a:pt x="746669" y="2101654"/>
                    <a:pt x="775153" y="2072662"/>
                    <a:pt x="810757" y="2072662"/>
                  </a:cubicBezTo>
                  <a:cubicBezTo>
                    <a:pt x="828305" y="2072662"/>
                    <a:pt x="844326" y="2079783"/>
                    <a:pt x="855961" y="2091354"/>
                  </a:cubicBezTo>
                  <a:lnTo>
                    <a:pt x="865957" y="2115387"/>
                  </a:lnTo>
                  <a:lnTo>
                    <a:pt x="2373266" y="2115387"/>
                  </a:lnTo>
                  <a:lnTo>
                    <a:pt x="2664712" y="1823942"/>
                  </a:lnTo>
                  <a:lnTo>
                    <a:pt x="3813829" y="1823942"/>
                  </a:lnTo>
                  <a:lnTo>
                    <a:pt x="3891526" y="1823942"/>
                  </a:lnTo>
                  <a:lnTo>
                    <a:pt x="5040643" y="1823942"/>
                  </a:lnTo>
                  <a:lnTo>
                    <a:pt x="5332089" y="2115387"/>
                  </a:lnTo>
                  <a:lnTo>
                    <a:pt x="6839398" y="2115387"/>
                  </a:lnTo>
                  <a:lnTo>
                    <a:pt x="6849394" y="2091354"/>
                  </a:lnTo>
                  <a:cubicBezTo>
                    <a:pt x="6861029" y="2079783"/>
                    <a:pt x="6877050" y="2072662"/>
                    <a:pt x="6894598" y="2072662"/>
                  </a:cubicBezTo>
                  <a:cubicBezTo>
                    <a:pt x="6930202" y="2072662"/>
                    <a:pt x="6958686" y="2101654"/>
                    <a:pt x="6958686" y="2136749"/>
                  </a:cubicBezTo>
                  <a:cubicBezTo>
                    <a:pt x="6958686" y="2172353"/>
                    <a:pt x="6929694" y="2200836"/>
                    <a:pt x="6894598" y="2200836"/>
                  </a:cubicBezTo>
                  <a:close/>
                  <a:moveTo>
                    <a:pt x="6288822" y="2758618"/>
                  </a:moveTo>
                  <a:lnTo>
                    <a:pt x="5599628" y="2758618"/>
                  </a:lnTo>
                  <a:lnTo>
                    <a:pt x="5280717" y="2439708"/>
                  </a:lnTo>
                  <a:lnTo>
                    <a:pt x="3891526" y="2439708"/>
                  </a:lnTo>
                  <a:lnTo>
                    <a:pt x="3813829" y="2439708"/>
                  </a:lnTo>
                  <a:lnTo>
                    <a:pt x="2424638" y="2439708"/>
                  </a:lnTo>
                  <a:lnTo>
                    <a:pt x="2105727" y="2758618"/>
                  </a:lnTo>
                  <a:lnTo>
                    <a:pt x="1416533" y="2758618"/>
                  </a:lnTo>
                  <a:lnTo>
                    <a:pt x="1039640" y="2382233"/>
                  </a:lnTo>
                  <a:lnTo>
                    <a:pt x="558174" y="2382233"/>
                  </a:lnTo>
                  <a:lnTo>
                    <a:pt x="557467" y="2385690"/>
                  </a:lnTo>
                  <a:cubicBezTo>
                    <a:pt x="547668" y="2408650"/>
                    <a:pt x="524780" y="2424958"/>
                    <a:pt x="498458" y="2424958"/>
                  </a:cubicBezTo>
                  <a:cubicBezTo>
                    <a:pt x="463363" y="2424958"/>
                    <a:pt x="434371" y="2396475"/>
                    <a:pt x="434371" y="2360871"/>
                  </a:cubicBezTo>
                  <a:cubicBezTo>
                    <a:pt x="434371" y="2325776"/>
                    <a:pt x="462854" y="2296784"/>
                    <a:pt x="498458" y="2296784"/>
                  </a:cubicBezTo>
                  <a:cubicBezTo>
                    <a:pt x="524780" y="2296784"/>
                    <a:pt x="547668" y="2312805"/>
                    <a:pt x="557467" y="2335837"/>
                  </a:cubicBezTo>
                  <a:lnTo>
                    <a:pt x="558212" y="2339508"/>
                  </a:lnTo>
                  <a:lnTo>
                    <a:pt x="1057441" y="2339508"/>
                  </a:lnTo>
                  <a:lnTo>
                    <a:pt x="1433828" y="2716402"/>
                  </a:lnTo>
                  <a:lnTo>
                    <a:pt x="2087925" y="2716402"/>
                  </a:lnTo>
                  <a:lnTo>
                    <a:pt x="2406836" y="2397491"/>
                  </a:lnTo>
                  <a:lnTo>
                    <a:pt x="3813829" y="2397491"/>
                  </a:lnTo>
                  <a:lnTo>
                    <a:pt x="3891526" y="2397491"/>
                  </a:lnTo>
                  <a:lnTo>
                    <a:pt x="5298519" y="2397491"/>
                  </a:lnTo>
                  <a:lnTo>
                    <a:pt x="5617430" y="2716402"/>
                  </a:lnTo>
                  <a:lnTo>
                    <a:pt x="6271527" y="2716402"/>
                  </a:lnTo>
                  <a:lnTo>
                    <a:pt x="6647914" y="2339508"/>
                  </a:lnTo>
                  <a:lnTo>
                    <a:pt x="7147143" y="2339508"/>
                  </a:lnTo>
                  <a:lnTo>
                    <a:pt x="7147888" y="2335837"/>
                  </a:lnTo>
                  <a:cubicBezTo>
                    <a:pt x="7157687" y="2312805"/>
                    <a:pt x="7180575" y="2296784"/>
                    <a:pt x="7206897" y="2296784"/>
                  </a:cubicBezTo>
                  <a:cubicBezTo>
                    <a:pt x="7242501" y="2296784"/>
                    <a:pt x="7270984" y="2325776"/>
                    <a:pt x="7270984" y="2360871"/>
                  </a:cubicBezTo>
                  <a:cubicBezTo>
                    <a:pt x="7270984" y="2396475"/>
                    <a:pt x="7241992" y="2424958"/>
                    <a:pt x="7206897" y="2424958"/>
                  </a:cubicBezTo>
                  <a:cubicBezTo>
                    <a:pt x="7180575" y="2424958"/>
                    <a:pt x="7157687" y="2408650"/>
                    <a:pt x="7147888" y="2385690"/>
                  </a:cubicBezTo>
                  <a:lnTo>
                    <a:pt x="7147181" y="2382233"/>
                  </a:lnTo>
                  <a:lnTo>
                    <a:pt x="6665715" y="2382233"/>
                  </a:lnTo>
                  <a:close/>
                  <a:moveTo>
                    <a:pt x="5137791" y="2917183"/>
                  </a:moveTo>
                  <a:cubicBezTo>
                    <a:pt x="5121388" y="2917184"/>
                    <a:pt x="5104985" y="2910953"/>
                    <a:pt x="5092524" y="2898492"/>
                  </a:cubicBezTo>
                  <a:cubicBezTo>
                    <a:pt x="5073831" y="2879799"/>
                    <a:pt x="5069158" y="2852523"/>
                    <a:pt x="5078504" y="2829325"/>
                  </a:cubicBezTo>
                  <a:lnTo>
                    <a:pt x="5080434" y="2826383"/>
                  </a:lnTo>
                  <a:lnTo>
                    <a:pt x="4914504" y="2660454"/>
                  </a:lnTo>
                  <a:lnTo>
                    <a:pt x="3891526" y="2660454"/>
                  </a:lnTo>
                  <a:lnTo>
                    <a:pt x="3813829" y="2660454"/>
                  </a:lnTo>
                  <a:lnTo>
                    <a:pt x="2790851" y="2660454"/>
                  </a:lnTo>
                  <a:lnTo>
                    <a:pt x="2624921" y="2826383"/>
                  </a:lnTo>
                  <a:lnTo>
                    <a:pt x="2626851" y="2829325"/>
                  </a:lnTo>
                  <a:cubicBezTo>
                    <a:pt x="2636197" y="2852523"/>
                    <a:pt x="2631524" y="2879799"/>
                    <a:pt x="2612831" y="2898492"/>
                  </a:cubicBezTo>
                  <a:cubicBezTo>
                    <a:pt x="2600370" y="2910953"/>
                    <a:pt x="2583967" y="2917184"/>
                    <a:pt x="2567564" y="2917183"/>
                  </a:cubicBezTo>
                  <a:cubicBezTo>
                    <a:pt x="2551161" y="2917184"/>
                    <a:pt x="2534758" y="2910953"/>
                    <a:pt x="2522297" y="2898492"/>
                  </a:cubicBezTo>
                  <a:cubicBezTo>
                    <a:pt x="2497373" y="2873568"/>
                    <a:pt x="2497373" y="2832878"/>
                    <a:pt x="2522297" y="2807955"/>
                  </a:cubicBezTo>
                  <a:cubicBezTo>
                    <a:pt x="2540988" y="2789263"/>
                    <a:pt x="2568549" y="2784589"/>
                    <a:pt x="2591676" y="2793936"/>
                  </a:cubicBezTo>
                  <a:lnTo>
                    <a:pt x="2594844" y="2796036"/>
                  </a:lnTo>
                  <a:lnTo>
                    <a:pt x="2773557" y="2617729"/>
                  </a:lnTo>
                  <a:lnTo>
                    <a:pt x="3813829" y="2617729"/>
                  </a:lnTo>
                  <a:lnTo>
                    <a:pt x="3891526" y="2617729"/>
                  </a:lnTo>
                  <a:lnTo>
                    <a:pt x="4931798" y="2617729"/>
                  </a:lnTo>
                  <a:lnTo>
                    <a:pt x="5110511" y="2796036"/>
                  </a:lnTo>
                  <a:lnTo>
                    <a:pt x="5113679" y="2793936"/>
                  </a:lnTo>
                  <a:cubicBezTo>
                    <a:pt x="5136806" y="2784589"/>
                    <a:pt x="5164367" y="2789263"/>
                    <a:pt x="5183058" y="2807955"/>
                  </a:cubicBezTo>
                  <a:cubicBezTo>
                    <a:pt x="5207982" y="2832878"/>
                    <a:pt x="5207982" y="2873568"/>
                    <a:pt x="5183058" y="2898492"/>
                  </a:cubicBezTo>
                  <a:cubicBezTo>
                    <a:pt x="5170597" y="2910953"/>
                    <a:pt x="5154194" y="2917184"/>
                    <a:pt x="5137791" y="2917183"/>
                  </a:cubicBezTo>
                  <a:close/>
                  <a:moveTo>
                    <a:pt x="2170325" y="2985975"/>
                  </a:moveTo>
                  <a:lnTo>
                    <a:pt x="1134753" y="2985975"/>
                  </a:lnTo>
                  <a:lnTo>
                    <a:pt x="844431" y="2695653"/>
                  </a:lnTo>
                  <a:lnTo>
                    <a:pt x="841482" y="2697647"/>
                  </a:lnTo>
                  <a:cubicBezTo>
                    <a:pt x="818355" y="2707184"/>
                    <a:pt x="790793" y="2702415"/>
                    <a:pt x="772100" y="2683342"/>
                  </a:cubicBezTo>
                  <a:cubicBezTo>
                    <a:pt x="747179" y="2658419"/>
                    <a:pt x="747179" y="2617729"/>
                    <a:pt x="772100" y="2592806"/>
                  </a:cubicBezTo>
                  <a:cubicBezTo>
                    <a:pt x="797024" y="2567883"/>
                    <a:pt x="837715" y="2567883"/>
                    <a:pt x="862638" y="2592806"/>
                  </a:cubicBezTo>
                  <a:cubicBezTo>
                    <a:pt x="881329" y="2611498"/>
                    <a:pt x="886001" y="2639060"/>
                    <a:pt x="876656" y="2662186"/>
                  </a:cubicBezTo>
                  <a:lnTo>
                    <a:pt x="874423" y="2665556"/>
                  </a:lnTo>
                  <a:lnTo>
                    <a:pt x="1152556" y="2943250"/>
                  </a:lnTo>
                  <a:lnTo>
                    <a:pt x="2152523" y="2943250"/>
                  </a:lnTo>
                  <a:lnTo>
                    <a:pt x="2431252" y="2664521"/>
                  </a:lnTo>
                  <a:lnTo>
                    <a:pt x="2461261" y="2694530"/>
                  </a:lnTo>
                  <a:close/>
                  <a:moveTo>
                    <a:pt x="6570602" y="2985975"/>
                  </a:moveTo>
                  <a:lnTo>
                    <a:pt x="5535030" y="2985975"/>
                  </a:lnTo>
                  <a:lnTo>
                    <a:pt x="5244094" y="2694530"/>
                  </a:lnTo>
                  <a:lnTo>
                    <a:pt x="5274103" y="2664521"/>
                  </a:lnTo>
                  <a:lnTo>
                    <a:pt x="5552832" y="2943250"/>
                  </a:lnTo>
                  <a:lnTo>
                    <a:pt x="6552799" y="2943250"/>
                  </a:lnTo>
                  <a:lnTo>
                    <a:pt x="6830932" y="2665556"/>
                  </a:lnTo>
                  <a:lnTo>
                    <a:pt x="6828699" y="2662186"/>
                  </a:lnTo>
                  <a:cubicBezTo>
                    <a:pt x="6819354" y="2639060"/>
                    <a:pt x="6824026" y="2611498"/>
                    <a:pt x="6842717" y="2592806"/>
                  </a:cubicBezTo>
                  <a:cubicBezTo>
                    <a:pt x="6867640" y="2567883"/>
                    <a:pt x="6908331" y="2567883"/>
                    <a:pt x="6933255" y="2592806"/>
                  </a:cubicBezTo>
                  <a:cubicBezTo>
                    <a:pt x="6958176" y="2617729"/>
                    <a:pt x="6958176" y="2658419"/>
                    <a:pt x="6933255" y="2683342"/>
                  </a:cubicBezTo>
                  <a:cubicBezTo>
                    <a:pt x="6914562" y="2702415"/>
                    <a:pt x="6887000" y="2707184"/>
                    <a:pt x="6863873" y="2697647"/>
                  </a:cubicBezTo>
                  <a:lnTo>
                    <a:pt x="6860924" y="2695653"/>
                  </a:lnTo>
                  <a:close/>
                  <a:moveTo>
                    <a:pt x="4655611" y="3072951"/>
                  </a:moveTo>
                  <a:cubicBezTo>
                    <a:pt x="4629289" y="3072951"/>
                    <a:pt x="4606687" y="3056643"/>
                    <a:pt x="4596817" y="3033683"/>
                  </a:cubicBezTo>
                  <a:lnTo>
                    <a:pt x="4596080" y="3030227"/>
                  </a:lnTo>
                  <a:lnTo>
                    <a:pt x="3891526" y="3030227"/>
                  </a:lnTo>
                  <a:lnTo>
                    <a:pt x="3813829" y="3030227"/>
                  </a:lnTo>
                  <a:lnTo>
                    <a:pt x="3109275" y="3030227"/>
                  </a:lnTo>
                  <a:lnTo>
                    <a:pt x="3108538" y="3033683"/>
                  </a:lnTo>
                  <a:cubicBezTo>
                    <a:pt x="3098668" y="3056643"/>
                    <a:pt x="3076066" y="3072951"/>
                    <a:pt x="3049744" y="3072951"/>
                  </a:cubicBezTo>
                  <a:cubicBezTo>
                    <a:pt x="3014649" y="3072951"/>
                    <a:pt x="2985657" y="3044468"/>
                    <a:pt x="2985657" y="3008864"/>
                  </a:cubicBezTo>
                  <a:cubicBezTo>
                    <a:pt x="2985657" y="2973769"/>
                    <a:pt x="3014140" y="2944777"/>
                    <a:pt x="3049744" y="2944777"/>
                  </a:cubicBezTo>
                  <a:cubicBezTo>
                    <a:pt x="3076447" y="2944777"/>
                    <a:pt x="3099144" y="2960799"/>
                    <a:pt x="3108824" y="2983830"/>
                  </a:cubicBezTo>
                  <a:lnTo>
                    <a:pt x="3109559" y="2987502"/>
                  </a:lnTo>
                  <a:lnTo>
                    <a:pt x="3813829" y="2987502"/>
                  </a:lnTo>
                  <a:lnTo>
                    <a:pt x="3891526" y="2987502"/>
                  </a:lnTo>
                  <a:lnTo>
                    <a:pt x="4595796" y="2987502"/>
                  </a:lnTo>
                  <a:lnTo>
                    <a:pt x="4596531" y="2983830"/>
                  </a:lnTo>
                  <a:cubicBezTo>
                    <a:pt x="4606211" y="2960799"/>
                    <a:pt x="4628908" y="2944777"/>
                    <a:pt x="4655611" y="2944777"/>
                  </a:cubicBezTo>
                  <a:cubicBezTo>
                    <a:pt x="4691215" y="2944777"/>
                    <a:pt x="4719698" y="2973769"/>
                    <a:pt x="4719698" y="3008864"/>
                  </a:cubicBezTo>
                  <a:cubicBezTo>
                    <a:pt x="4719698" y="3044468"/>
                    <a:pt x="4690706" y="3072951"/>
                    <a:pt x="4655611" y="3072951"/>
                  </a:cubicBezTo>
                  <a:close/>
                  <a:moveTo>
                    <a:pt x="6433271" y="3191461"/>
                  </a:moveTo>
                  <a:cubicBezTo>
                    <a:pt x="6406950" y="3191461"/>
                    <a:pt x="6384347" y="3175439"/>
                    <a:pt x="6374476" y="3152408"/>
                  </a:cubicBezTo>
                  <a:lnTo>
                    <a:pt x="6373700" y="3148736"/>
                  </a:lnTo>
                  <a:lnTo>
                    <a:pt x="5101170" y="3148736"/>
                  </a:lnTo>
                  <a:lnTo>
                    <a:pt x="4805656" y="2853732"/>
                  </a:lnTo>
                  <a:lnTo>
                    <a:pt x="3891526" y="2853732"/>
                  </a:lnTo>
                  <a:lnTo>
                    <a:pt x="3813829" y="2853732"/>
                  </a:lnTo>
                  <a:lnTo>
                    <a:pt x="2899699" y="2853732"/>
                  </a:lnTo>
                  <a:lnTo>
                    <a:pt x="2604185" y="3148736"/>
                  </a:lnTo>
                  <a:lnTo>
                    <a:pt x="1331655" y="3148736"/>
                  </a:lnTo>
                  <a:lnTo>
                    <a:pt x="1330879" y="3152408"/>
                  </a:lnTo>
                  <a:cubicBezTo>
                    <a:pt x="1321008" y="3175439"/>
                    <a:pt x="1298405" y="3191461"/>
                    <a:pt x="1272084" y="3191461"/>
                  </a:cubicBezTo>
                  <a:cubicBezTo>
                    <a:pt x="1236989" y="3191461"/>
                    <a:pt x="1207996" y="3162978"/>
                    <a:pt x="1207996" y="3127374"/>
                  </a:cubicBezTo>
                  <a:cubicBezTo>
                    <a:pt x="1207996" y="3092279"/>
                    <a:pt x="1236480" y="3063287"/>
                    <a:pt x="1272084" y="3063287"/>
                  </a:cubicBezTo>
                  <a:cubicBezTo>
                    <a:pt x="1298405" y="3063287"/>
                    <a:pt x="1321294" y="3079309"/>
                    <a:pt x="1331093" y="3102340"/>
                  </a:cubicBezTo>
                  <a:lnTo>
                    <a:pt x="1331941" y="3106520"/>
                  </a:lnTo>
                  <a:lnTo>
                    <a:pt x="2586892" y="3106520"/>
                  </a:lnTo>
                  <a:lnTo>
                    <a:pt x="2881896" y="2811007"/>
                  </a:lnTo>
                  <a:lnTo>
                    <a:pt x="3813829" y="2811007"/>
                  </a:lnTo>
                  <a:lnTo>
                    <a:pt x="3891526" y="2811007"/>
                  </a:lnTo>
                  <a:lnTo>
                    <a:pt x="4823459" y="2811007"/>
                  </a:lnTo>
                  <a:lnTo>
                    <a:pt x="5118463" y="3106520"/>
                  </a:lnTo>
                  <a:lnTo>
                    <a:pt x="6373414" y="3106520"/>
                  </a:lnTo>
                  <a:lnTo>
                    <a:pt x="6374262" y="3102340"/>
                  </a:lnTo>
                  <a:cubicBezTo>
                    <a:pt x="6384061" y="3079309"/>
                    <a:pt x="6406950" y="3063287"/>
                    <a:pt x="6433271" y="3063287"/>
                  </a:cubicBezTo>
                  <a:cubicBezTo>
                    <a:pt x="6468875" y="3063287"/>
                    <a:pt x="6497359" y="3092279"/>
                    <a:pt x="6497359" y="3127374"/>
                  </a:cubicBezTo>
                  <a:cubicBezTo>
                    <a:pt x="6497359" y="3162978"/>
                    <a:pt x="6468366" y="3191461"/>
                    <a:pt x="6433271" y="3191461"/>
                  </a:cubicBezTo>
                  <a:close/>
                  <a:moveTo>
                    <a:pt x="2483639" y="3362361"/>
                  </a:moveTo>
                  <a:lnTo>
                    <a:pt x="982165" y="3362361"/>
                  </a:lnTo>
                  <a:lnTo>
                    <a:pt x="724290" y="3104486"/>
                  </a:lnTo>
                  <a:lnTo>
                    <a:pt x="123903" y="3104486"/>
                  </a:lnTo>
                  <a:lnTo>
                    <a:pt x="123169" y="3108157"/>
                  </a:lnTo>
                  <a:cubicBezTo>
                    <a:pt x="113489" y="3131188"/>
                    <a:pt x="90791" y="3147210"/>
                    <a:pt x="64088" y="3147210"/>
                  </a:cubicBezTo>
                  <a:cubicBezTo>
                    <a:pt x="28993" y="3147210"/>
                    <a:pt x="0" y="3118727"/>
                    <a:pt x="0" y="3083123"/>
                  </a:cubicBezTo>
                  <a:cubicBezTo>
                    <a:pt x="0" y="3048028"/>
                    <a:pt x="28484" y="3019036"/>
                    <a:pt x="64088" y="3019036"/>
                  </a:cubicBezTo>
                  <a:cubicBezTo>
                    <a:pt x="90409" y="3019036"/>
                    <a:pt x="113298" y="3035058"/>
                    <a:pt x="123097" y="3058089"/>
                  </a:cubicBezTo>
                  <a:lnTo>
                    <a:pt x="123945" y="3062270"/>
                  </a:lnTo>
                  <a:lnTo>
                    <a:pt x="742091" y="3062270"/>
                  </a:lnTo>
                  <a:lnTo>
                    <a:pt x="999967" y="3320145"/>
                  </a:lnTo>
                  <a:lnTo>
                    <a:pt x="2483639" y="3320145"/>
                  </a:lnTo>
                  <a:close/>
                  <a:moveTo>
                    <a:pt x="6723190" y="3362361"/>
                  </a:moveTo>
                  <a:lnTo>
                    <a:pt x="5221716" y="3362361"/>
                  </a:lnTo>
                  <a:lnTo>
                    <a:pt x="5221716" y="3320145"/>
                  </a:lnTo>
                  <a:lnTo>
                    <a:pt x="6705388" y="3320145"/>
                  </a:lnTo>
                  <a:lnTo>
                    <a:pt x="6963264" y="3062270"/>
                  </a:lnTo>
                  <a:lnTo>
                    <a:pt x="7581410" y="3062270"/>
                  </a:lnTo>
                  <a:lnTo>
                    <a:pt x="7582258" y="3058089"/>
                  </a:lnTo>
                  <a:cubicBezTo>
                    <a:pt x="7592057" y="3035058"/>
                    <a:pt x="7614946" y="3019036"/>
                    <a:pt x="7641267" y="3019036"/>
                  </a:cubicBezTo>
                  <a:cubicBezTo>
                    <a:pt x="7676871" y="3019036"/>
                    <a:pt x="7705355" y="3048028"/>
                    <a:pt x="7705355" y="3083123"/>
                  </a:cubicBezTo>
                  <a:cubicBezTo>
                    <a:pt x="7705355" y="3118727"/>
                    <a:pt x="7676362" y="3147210"/>
                    <a:pt x="7641267" y="3147210"/>
                  </a:cubicBezTo>
                  <a:cubicBezTo>
                    <a:pt x="7614564" y="3147210"/>
                    <a:pt x="7591866" y="3131188"/>
                    <a:pt x="7582186" y="3108157"/>
                  </a:cubicBezTo>
                  <a:lnTo>
                    <a:pt x="7581452" y="3104486"/>
                  </a:lnTo>
                  <a:lnTo>
                    <a:pt x="6981065" y="3104486"/>
                  </a:lnTo>
                  <a:close/>
                  <a:moveTo>
                    <a:pt x="6954109" y="3532243"/>
                  </a:moveTo>
                  <a:lnTo>
                    <a:pt x="5233415" y="3532243"/>
                  </a:lnTo>
                  <a:lnTo>
                    <a:pt x="4900770" y="3199600"/>
                  </a:lnTo>
                  <a:lnTo>
                    <a:pt x="3891526" y="3199600"/>
                  </a:lnTo>
                  <a:lnTo>
                    <a:pt x="3813829" y="3199600"/>
                  </a:lnTo>
                  <a:lnTo>
                    <a:pt x="2804585" y="3199600"/>
                  </a:lnTo>
                  <a:lnTo>
                    <a:pt x="2471940" y="3532243"/>
                  </a:lnTo>
                  <a:lnTo>
                    <a:pt x="751246" y="3532243"/>
                  </a:lnTo>
                  <a:lnTo>
                    <a:pt x="530711" y="3311286"/>
                  </a:lnTo>
                  <a:lnTo>
                    <a:pt x="527657" y="3313310"/>
                  </a:lnTo>
                  <a:cubicBezTo>
                    <a:pt x="504529" y="3322655"/>
                    <a:pt x="476967" y="3317982"/>
                    <a:pt x="458275" y="3299291"/>
                  </a:cubicBezTo>
                  <a:cubicBezTo>
                    <a:pt x="433354" y="3274367"/>
                    <a:pt x="433354" y="3233677"/>
                    <a:pt x="458275" y="3208754"/>
                  </a:cubicBezTo>
                  <a:cubicBezTo>
                    <a:pt x="483198" y="3183831"/>
                    <a:pt x="523889" y="3183831"/>
                    <a:pt x="548813" y="3208754"/>
                  </a:cubicBezTo>
                  <a:cubicBezTo>
                    <a:pt x="567504" y="3227446"/>
                    <a:pt x="572177" y="3255007"/>
                    <a:pt x="562831" y="3278134"/>
                  </a:cubicBezTo>
                  <a:lnTo>
                    <a:pt x="560771" y="3281243"/>
                  </a:lnTo>
                  <a:lnTo>
                    <a:pt x="769048" y="3489518"/>
                  </a:lnTo>
                  <a:lnTo>
                    <a:pt x="2454647" y="3489518"/>
                  </a:lnTo>
                  <a:lnTo>
                    <a:pt x="2786782" y="3157384"/>
                  </a:lnTo>
                  <a:lnTo>
                    <a:pt x="3813829" y="3157384"/>
                  </a:lnTo>
                  <a:lnTo>
                    <a:pt x="3891526" y="3157384"/>
                  </a:lnTo>
                  <a:lnTo>
                    <a:pt x="4918573" y="3157384"/>
                  </a:lnTo>
                  <a:lnTo>
                    <a:pt x="5250708" y="3489518"/>
                  </a:lnTo>
                  <a:lnTo>
                    <a:pt x="6936307" y="3489518"/>
                  </a:lnTo>
                  <a:lnTo>
                    <a:pt x="7144584" y="3281243"/>
                  </a:lnTo>
                  <a:lnTo>
                    <a:pt x="7142524" y="3278134"/>
                  </a:lnTo>
                  <a:cubicBezTo>
                    <a:pt x="7133178" y="3255007"/>
                    <a:pt x="7137851" y="3227446"/>
                    <a:pt x="7156542" y="3208754"/>
                  </a:cubicBezTo>
                  <a:cubicBezTo>
                    <a:pt x="7181466" y="3183831"/>
                    <a:pt x="7222157" y="3183831"/>
                    <a:pt x="7247080" y="3208754"/>
                  </a:cubicBezTo>
                  <a:cubicBezTo>
                    <a:pt x="7272001" y="3233677"/>
                    <a:pt x="7272001" y="3274367"/>
                    <a:pt x="7247080" y="3299291"/>
                  </a:cubicBezTo>
                  <a:cubicBezTo>
                    <a:pt x="7228388" y="3317982"/>
                    <a:pt x="7200826" y="3322655"/>
                    <a:pt x="7177698" y="3313310"/>
                  </a:cubicBezTo>
                  <a:lnTo>
                    <a:pt x="7174644" y="3311286"/>
                  </a:lnTo>
                  <a:close/>
                  <a:moveTo>
                    <a:pt x="4665783" y="3924395"/>
                  </a:moveTo>
                  <a:cubicBezTo>
                    <a:pt x="4639461" y="3924395"/>
                    <a:pt x="4616859" y="3908087"/>
                    <a:pt x="4606989" y="3885127"/>
                  </a:cubicBezTo>
                  <a:lnTo>
                    <a:pt x="4606252" y="3881671"/>
                  </a:lnTo>
                  <a:lnTo>
                    <a:pt x="3891526" y="3881671"/>
                  </a:lnTo>
                  <a:lnTo>
                    <a:pt x="3813829" y="3881671"/>
                  </a:lnTo>
                  <a:lnTo>
                    <a:pt x="3099103" y="3881671"/>
                  </a:lnTo>
                  <a:lnTo>
                    <a:pt x="3098366" y="3885127"/>
                  </a:lnTo>
                  <a:cubicBezTo>
                    <a:pt x="3088496" y="3908087"/>
                    <a:pt x="3065894" y="3924395"/>
                    <a:pt x="3039572" y="3924395"/>
                  </a:cubicBezTo>
                  <a:cubicBezTo>
                    <a:pt x="3004477" y="3924395"/>
                    <a:pt x="2975485" y="3895912"/>
                    <a:pt x="2975485" y="3860308"/>
                  </a:cubicBezTo>
                  <a:cubicBezTo>
                    <a:pt x="2975485" y="3825213"/>
                    <a:pt x="3003968" y="3796221"/>
                    <a:pt x="3039572" y="3796221"/>
                  </a:cubicBezTo>
                  <a:cubicBezTo>
                    <a:pt x="3066275" y="3796221"/>
                    <a:pt x="3088972" y="3812243"/>
                    <a:pt x="3098652" y="3835274"/>
                  </a:cubicBezTo>
                  <a:lnTo>
                    <a:pt x="3099387" y="3838946"/>
                  </a:lnTo>
                  <a:lnTo>
                    <a:pt x="3813829" y="3838946"/>
                  </a:lnTo>
                  <a:lnTo>
                    <a:pt x="3891526" y="3838946"/>
                  </a:lnTo>
                  <a:lnTo>
                    <a:pt x="4605968" y="3838946"/>
                  </a:lnTo>
                  <a:lnTo>
                    <a:pt x="4606703" y="3835274"/>
                  </a:lnTo>
                  <a:cubicBezTo>
                    <a:pt x="4616383" y="3812243"/>
                    <a:pt x="4639080" y="3796221"/>
                    <a:pt x="4665783" y="3796221"/>
                  </a:cubicBezTo>
                  <a:cubicBezTo>
                    <a:pt x="4701387" y="3796221"/>
                    <a:pt x="4729870" y="3825213"/>
                    <a:pt x="4729870" y="3860308"/>
                  </a:cubicBezTo>
                  <a:cubicBezTo>
                    <a:pt x="4729870" y="3895912"/>
                    <a:pt x="4700878" y="3924395"/>
                    <a:pt x="4665783" y="3924395"/>
                  </a:cubicBezTo>
                  <a:close/>
                  <a:moveTo>
                    <a:pt x="7144336" y="3984287"/>
                  </a:moveTo>
                  <a:cubicBezTo>
                    <a:pt x="7127933" y="3984286"/>
                    <a:pt x="7111529" y="3978056"/>
                    <a:pt x="7099067" y="3965595"/>
                  </a:cubicBezTo>
                  <a:cubicBezTo>
                    <a:pt x="7080376" y="3946902"/>
                    <a:pt x="7075704" y="3919340"/>
                    <a:pt x="7085049" y="3896214"/>
                  </a:cubicBezTo>
                  <a:lnTo>
                    <a:pt x="7086955" y="3893338"/>
                  </a:lnTo>
                  <a:lnTo>
                    <a:pt x="6950041" y="3756039"/>
                  </a:lnTo>
                  <a:lnTo>
                    <a:pt x="5077266" y="3756039"/>
                  </a:lnTo>
                  <a:lnTo>
                    <a:pt x="4724276" y="3403050"/>
                  </a:lnTo>
                  <a:lnTo>
                    <a:pt x="3891526" y="3403050"/>
                  </a:lnTo>
                  <a:lnTo>
                    <a:pt x="3813829" y="3403050"/>
                  </a:lnTo>
                  <a:lnTo>
                    <a:pt x="2981079" y="3403050"/>
                  </a:lnTo>
                  <a:lnTo>
                    <a:pt x="2628089" y="3756039"/>
                  </a:lnTo>
                  <a:lnTo>
                    <a:pt x="755314" y="3756039"/>
                  </a:lnTo>
                  <a:lnTo>
                    <a:pt x="618400" y="3893338"/>
                  </a:lnTo>
                  <a:lnTo>
                    <a:pt x="620306" y="3896214"/>
                  </a:lnTo>
                  <a:cubicBezTo>
                    <a:pt x="629651" y="3919340"/>
                    <a:pt x="624979" y="3946902"/>
                    <a:pt x="606288" y="3965595"/>
                  </a:cubicBezTo>
                  <a:cubicBezTo>
                    <a:pt x="593826" y="3978056"/>
                    <a:pt x="577422" y="3984286"/>
                    <a:pt x="561019" y="3984287"/>
                  </a:cubicBezTo>
                  <a:cubicBezTo>
                    <a:pt x="544615" y="3984286"/>
                    <a:pt x="528212" y="3978056"/>
                    <a:pt x="515750" y="3965595"/>
                  </a:cubicBezTo>
                  <a:cubicBezTo>
                    <a:pt x="490828" y="3940671"/>
                    <a:pt x="490828" y="3899981"/>
                    <a:pt x="515750" y="3875058"/>
                  </a:cubicBezTo>
                  <a:cubicBezTo>
                    <a:pt x="534442" y="3856366"/>
                    <a:pt x="562004" y="3851692"/>
                    <a:pt x="585132" y="3861039"/>
                  </a:cubicBezTo>
                  <a:lnTo>
                    <a:pt x="588474" y="3863254"/>
                  </a:lnTo>
                  <a:lnTo>
                    <a:pt x="738021" y="3713314"/>
                  </a:lnTo>
                  <a:lnTo>
                    <a:pt x="2610287" y="3713314"/>
                  </a:lnTo>
                  <a:lnTo>
                    <a:pt x="2963276" y="3360834"/>
                  </a:lnTo>
                  <a:lnTo>
                    <a:pt x="3813829" y="3360834"/>
                  </a:lnTo>
                  <a:lnTo>
                    <a:pt x="3891526" y="3360834"/>
                  </a:lnTo>
                  <a:lnTo>
                    <a:pt x="4742079" y="3360834"/>
                  </a:lnTo>
                  <a:lnTo>
                    <a:pt x="5095068" y="3713314"/>
                  </a:lnTo>
                  <a:lnTo>
                    <a:pt x="6967334" y="3713314"/>
                  </a:lnTo>
                  <a:lnTo>
                    <a:pt x="7116881" y="3863254"/>
                  </a:lnTo>
                  <a:lnTo>
                    <a:pt x="7120223" y="3861039"/>
                  </a:lnTo>
                  <a:cubicBezTo>
                    <a:pt x="7143351" y="3851692"/>
                    <a:pt x="7170913" y="3856366"/>
                    <a:pt x="7189605" y="3875058"/>
                  </a:cubicBezTo>
                  <a:cubicBezTo>
                    <a:pt x="7214527" y="3899981"/>
                    <a:pt x="7214527" y="3940671"/>
                    <a:pt x="7189605" y="3965595"/>
                  </a:cubicBezTo>
                  <a:cubicBezTo>
                    <a:pt x="7177143" y="3978056"/>
                    <a:pt x="7160740" y="3984286"/>
                    <a:pt x="7144336" y="3984287"/>
                  </a:cubicBezTo>
                  <a:close/>
                  <a:moveTo>
                    <a:pt x="6864080" y="4152643"/>
                  </a:moveTo>
                  <a:cubicBezTo>
                    <a:pt x="6847677" y="4152643"/>
                    <a:pt x="6831274" y="4146412"/>
                    <a:pt x="6818813" y="4133951"/>
                  </a:cubicBezTo>
                  <a:cubicBezTo>
                    <a:pt x="6800120" y="4115258"/>
                    <a:pt x="6795447" y="4087696"/>
                    <a:pt x="6804793" y="4064570"/>
                  </a:cubicBezTo>
                  <a:lnTo>
                    <a:pt x="6806650" y="4061768"/>
                  </a:lnTo>
                  <a:lnTo>
                    <a:pt x="6695215" y="3950334"/>
                  </a:lnTo>
                  <a:lnTo>
                    <a:pt x="5039118" y="3950334"/>
                  </a:lnTo>
                  <a:lnTo>
                    <a:pt x="4731397" y="3642614"/>
                  </a:lnTo>
                  <a:lnTo>
                    <a:pt x="3891526" y="3642614"/>
                  </a:lnTo>
                  <a:lnTo>
                    <a:pt x="3813829" y="3642614"/>
                  </a:lnTo>
                  <a:lnTo>
                    <a:pt x="2973958" y="3642614"/>
                  </a:lnTo>
                  <a:lnTo>
                    <a:pt x="2666237" y="3950334"/>
                  </a:lnTo>
                  <a:lnTo>
                    <a:pt x="1010140" y="3950334"/>
                  </a:lnTo>
                  <a:lnTo>
                    <a:pt x="898705" y="4061768"/>
                  </a:lnTo>
                  <a:lnTo>
                    <a:pt x="900562" y="4064570"/>
                  </a:lnTo>
                  <a:cubicBezTo>
                    <a:pt x="909908" y="4087696"/>
                    <a:pt x="905235" y="4115258"/>
                    <a:pt x="886542" y="4133951"/>
                  </a:cubicBezTo>
                  <a:cubicBezTo>
                    <a:pt x="874081" y="4146412"/>
                    <a:pt x="857678" y="4152643"/>
                    <a:pt x="841275" y="4152643"/>
                  </a:cubicBezTo>
                  <a:cubicBezTo>
                    <a:pt x="824872" y="4152643"/>
                    <a:pt x="808468" y="4146412"/>
                    <a:pt x="796006" y="4133951"/>
                  </a:cubicBezTo>
                  <a:cubicBezTo>
                    <a:pt x="771084" y="4109027"/>
                    <a:pt x="771084" y="4068337"/>
                    <a:pt x="796006" y="4043414"/>
                  </a:cubicBezTo>
                  <a:cubicBezTo>
                    <a:pt x="814699" y="4024722"/>
                    <a:pt x="842260" y="4020048"/>
                    <a:pt x="865387" y="4029395"/>
                  </a:cubicBezTo>
                  <a:lnTo>
                    <a:pt x="868719" y="4031603"/>
                  </a:lnTo>
                  <a:lnTo>
                    <a:pt x="992337" y="3907609"/>
                  </a:lnTo>
                  <a:lnTo>
                    <a:pt x="2648436" y="3907609"/>
                  </a:lnTo>
                  <a:lnTo>
                    <a:pt x="2956665" y="3599889"/>
                  </a:lnTo>
                  <a:lnTo>
                    <a:pt x="3813829" y="3599889"/>
                  </a:lnTo>
                  <a:lnTo>
                    <a:pt x="3891526" y="3599889"/>
                  </a:lnTo>
                  <a:lnTo>
                    <a:pt x="4748690" y="3599889"/>
                  </a:lnTo>
                  <a:lnTo>
                    <a:pt x="5056919" y="3907609"/>
                  </a:lnTo>
                  <a:lnTo>
                    <a:pt x="6713018" y="3907609"/>
                  </a:lnTo>
                  <a:lnTo>
                    <a:pt x="6836636" y="4031603"/>
                  </a:lnTo>
                  <a:lnTo>
                    <a:pt x="6839968" y="4029395"/>
                  </a:lnTo>
                  <a:cubicBezTo>
                    <a:pt x="6863095" y="4020048"/>
                    <a:pt x="6890656" y="4024722"/>
                    <a:pt x="6909349" y="4043414"/>
                  </a:cubicBezTo>
                  <a:cubicBezTo>
                    <a:pt x="6934271" y="4068337"/>
                    <a:pt x="6934271" y="4109027"/>
                    <a:pt x="6909349" y="4133951"/>
                  </a:cubicBezTo>
                  <a:cubicBezTo>
                    <a:pt x="6896887" y="4146412"/>
                    <a:pt x="6880483" y="4152643"/>
                    <a:pt x="6864080" y="4152643"/>
                  </a:cubicBezTo>
                  <a:close/>
                  <a:moveTo>
                    <a:pt x="1394155" y="4273823"/>
                  </a:moveTo>
                  <a:cubicBezTo>
                    <a:pt x="1358759" y="4273823"/>
                    <a:pt x="1330067" y="4245131"/>
                    <a:pt x="1330067" y="4209736"/>
                  </a:cubicBezTo>
                  <a:cubicBezTo>
                    <a:pt x="1330067" y="4174342"/>
                    <a:pt x="1358760" y="4145649"/>
                    <a:pt x="1394155" y="4145649"/>
                  </a:cubicBezTo>
                  <a:cubicBezTo>
                    <a:pt x="1420701" y="4145649"/>
                    <a:pt x="1443477" y="4161788"/>
                    <a:pt x="1453206" y="4184790"/>
                  </a:cubicBezTo>
                  <a:lnTo>
                    <a:pt x="1453929" y="4188374"/>
                  </a:lnTo>
                  <a:lnTo>
                    <a:pt x="2252722" y="4188374"/>
                  </a:lnTo>
                  <a:lnTo>
                    <a:pt x="2252722" y="4231099"/>
                  </a:lnTo>
                  <a:lnTo>
                    <a:pt x="1453929" y="4231099"/>
                  </a:lnTo>
                  <a:lnTo>
                    <a:pt x="1453206" y="4234682"/>
                  </a:lnTo>
                  <a:cubicBezTo>
                    <a:pt x="1443476" y="4257683"/>
                    <a:pt x="1420700" y="4273823"/>
                    <a:pt x="1394155" y="4273823"/>
                  </a:cubicBezTo>
                  <a:close/>
                  <a:moveTo>
                    <a:pt x="6311200" y="4273823"/>
                  </a:moveTo>
                  <a:cubicBezTo>
                    <a:pt x="6284655" y="4273823"/>
                    <a:pt x="6261879" y="4257683"/>
                    <a:pt x="6252149" y="4234682"/>
                  </a:cubicBezTo>
                  <a:lnTo>
                    <a:pt x="6251426" y="4231099"/>
                  </a:lnTo>
                  <a:lnTo>
                    <a:pt x="5452633" y="4231099"/>
                  </a:lnTo>
                  <a:lnTo>
                    <a:pt x="5452633" y="4188374"/>
                  </a:lnTo>
                  <a:lnTo>
                    <a:pt x="6251426" y="4188374"/>
                  </a:lnTo>
                  <a:lnTo>
                    <a:pt x="6252149" y="4184790"/>
                  </a:lnTo>
                  <a:cubicBezTo>
                    <a:pt x="6261878" y="4161788"/>
                    <a:pt x="6284654" y="4145649"/>
                    <a:pt x="6311200" y="4145649"/>
                  </a:cubicBezTo>
                  <a:cubicBezTo>
                    <a:pt x="6346595" y="4145649"/>
                    <a:pt x="6375288" y="4174342"/>
                    <a:pt x="6375288" y="4209736"/>
                  </a:cubicBezTo>
                  <a:cubicBezTo>
                    <a:pt x="6375288" y="4245131"/>
                    <a:pt x="6346596" y="4273823"/>
                    <a:pt x="6311200" y="4273823"/>
                  </a:cubicBezTo>
                  <a:close/>
                  <a:moveTo>
                    <a:pt x="4994867" y="4449809"/>
                  </a:moveTo>
                  <a:cubicBezTo>
                    <a:pt x="4968545" y="4449809"/>
                    <a:pt x="4945942" y="4433788"/>
                    <a:pt x="4936072" y="4410756"/>
                  </a:cubicBezTo>
                  <a:lnTo>
                    <a:pt x="4935403" y="4407593"/>
                  </a:lnTo>
                  <a:lnTo>
                    <a:pt x="3891526" y="4407593"/>
                  </a:lnTo>
                  <a:lnTo>
                    <a:pt x="3813829" y="4407593"/>
                  </a:lnTo>
                  <a:lnTo>
                    <a:pt x="2769952" y="4407593"/>
                  </a:lnTo>
                  <a:lnTo>
                    <a:pt x="2769283" y="4410756"/>
                  </a:lnTo>
                  <a:cubicBezTo>
                    <a:pt x="2759413" y="4433788"/>
                    <a:pt x="2736810" y="4449809"/>
                    <a:pt x="2710488" y="4449809"/>
                  </a:cubicBezTo>
                  <a:cubicBezTo>
                    <a:pt x="2675393" y="4449809"/>
                    <a:pt x="2646401" y="4421326"/>
                    <a:pt x="2646401" y="4385722"/>
                  </a:cubicBezTo>
                  <a:cubicBezTo>
                    <a:pt x="2646401" y="4350626"/>
                    <a:pt x="2674884" y="4321635"/>
                    <a:pt x="2710488" y="4321635"/>
                  </a:cubicBezTo>
                  <a:cubicBezTo>
                    <a:pt x="2736810" y="4321635"/>
                    <a:pt x="2759699" y="4337657"/>
                    <a:pt x="2769498" y="4360688"/>
                  </a:cubicBezTo>
                  <a:lnTo>
                    <a:pt x="2770346" y="4364868"/>
                  </a:lnTo>
                  <a:lnTo>
                    <a:pt x="3813829" y="4364868"/>
                  </a:lnTo>
                  <a:lnTo>
                    <a:pt x="3891526" y="4364868"/>
                  </a:lnTo>
                  <a:lnTo>
                    <a:pt x="4935009" y="4364868"/>
                  </a:lnTo>
                  <a:lnTo>
                    <a:pt x="4935857" y="4360688"/>
                  </a:lnTo>
                  <a:cubicBezTo>
                    <a:pt x="4945656" y="4337657"/>
                    <a:pt x="4968545" y="4321635"/>
                    <a:pt x="4994867" y="4321635"/>
                  </a:cubicBezTo>
                  <a:cubicBezTo>
                    <a:pt x="5030471" y="4321635"/>
                    <a:pt x="5058954" y="4350626"/>
                    <a:pt x="5058954" y="4385722"/>
                  </a:cubicBezTo>
                  <a:cubicBezTo>
                    <a:pt x="5058954" y="4421326"/>
                    <a:pt x="5029962" y="4449809"/>
                    <a:pt x="4994867" y="4449809"/>
                  </a:cubicBezTo>
                  <a:close/>
                  <a:moveTo>
                    <a:pt x="6894598" y="4497620"/>
                  </a:moveTo>
                  <a:cubicBezTo>
                    <a:pt x="6868277" y="4497620"/>
                    <a:pt x="6845675" y="4481598"/>
                    <a:pt x="6835804" y="4458567"/>
                  </a:cubicBezTo>
                  <a:lnTo>
                    <a:pt x="6835028" y="4454895"/>
                  </a:lnTo>
                  <a:lnTo>
                    <a:pt x="5314795" y="4454895"/>
                  </a:lnTo>
                  <a:lnTo>
                    <a:pt x="5022842" y="4162942"/>
                  </a:lnTo>
                  <a:lnTo>
                    <a:pt x="3891526" y="4162942"/>
                  </a:lnTo>
                  <a:lnTo>
                    <a:pt x="3813829" y="4162942"/>
                  </a:lnTo>
                  <a:lnTo>
                    <a:pt x="2682513" y="4162942"/>
                  </a:lnTo>
                  <a:lnTo>
                    <a:pt x="2390560" y="4454895"/>
                  </a:lnTo>
                  <a:lnTo>
                    <a:pt x="870327" y="4454895"/>
                  </a:lnTo>
                  <a:lnTo>
                    <a:pt x="869551" y="4458567"/>
                  </a:lnTo>
                  <a:cubicBezTo>
                    <a:pt x="859680" y="4481598"/>
                    <a:pt x="837078" y="4497620"/>
                    <a:pt x="810757" y="4497620"/>
                  </a:cubicBezTo>
                  <a:cubicBezTo>
                    <a:pt x="775661" y="4497620"/>
                    <a:pt x="746669" y="4469137"/>
                    <a:pt x="746669" y="4433533"/>
                  </a:cubicBezTo>
                  <a:cubicBezTo>
                    <a:pt x="746669" y="4398438"/>
                    <a:pt x="775153" y="4369446"/>
                    <a:pt x="810757" y="4369446"/>
                  </a:cubicBezTo>
                  <a:cubicBezTo>
                    <a:pt x="837078" y="4369446"/>
                    <a:pt x="859966" y="4385468"/>
                    <a:pt x="869765" y="4408499"/>
                  </a:cubicBezTo>
                  <a:lnTo>
                    <a:pt x="870510" y="4412171"/>
                  </a:lnTo>
                  <a:lnTo>
                    <a:pt x="2373266" y="4412171"/>
                  </a:lnTo>
                  <a:lnTo>
                    <a:pt x="2664712" y="4120726"/>
                  </a:lnTo>
                  <a:lnTo>
                    <a:pt x="3813829" y="4120726"/>
                  </a:lnTo>
                  <a:lnTo>
                    <a:pt x="3891526" y="4120726"/>
                  </a:lnTo>
                  <a:lnTo>
                    <a:pt x="5040643" y="4120726"/>
                  </a:lnTo>
                  <a:lnTo>
                    <a:pt x="5332089" y="4412171"/>
                  </a:lnTo>
                  <a:lnTo>
                    <a:pt x="6834845" y="4412171"/>
                  </a:lnTo>
                  <a:lnTo>
                    <a:pt x="6835590" y="4408499"/>
                  </a:lnTo>
                  <a:cubicBezTo>
                    <a:pt x="6845389" y="4385468"/>
                    <a:pt x="6868277" y="4369446"/>
                    <a:pt x="6894598" y="4369446"/>
                  </a:cubicBezTo>
                  <a:cubicBezTo>
                    <a:pt x="6930202" y="4369446"/>
                    <a:pt x="6958686" y="4398438"/>
                    <a:pt x="6958686" y="4433533"/>
                  </a:cubicBezTo>
                  <a:cubicBezTo>
                    <a:pt x="6958686" y="4469137"/>
                    <a:pt x="6929694" y="4497620"/>
                    <a:pt x="6894598" y="4497620"/>
                  </a:cubicBezTo>
                  <a:close/>
                  <a:moveTo>
                    <a:pt x="4994867" y="4769552"/>
                  </a:moveTo>
                  <a:cubicBezTo>
                    <a:pt x="4977319" y="4769552"/>
                    <a:pt x="4961297" y="4762431"/>
                    <a:pt x="4949662" y="4750860"/>
                  </a:cubicBezTo>
                  <a:lnTo>
                    <a:pt x="4939454" y="4726320"/>
                  </a:lnTo>
                  <a:lnTo>
                    <a:pt x="3891526" y="4726320"/>
                  </a:lnTo>
                  <a:lnTo>
                    <a:pt x="3813829" y="4726320"/>
                  </a:lnTo>
                  <a:lnTo>
                    <a:pt x="2765901" y="4726320"/>
                  </a:lnTo>
                  <a:lnTo>
                    <a:pt x="2755693" y="4750860"/>
                  </a:lnTo>
                  <a:cubicBezTo>
                    <a:pt x="2744058" y="4762431"/>
                    <a:pt x="2728036" y="4769552"/>
                    <a:pt x="2710488" y="4769552"/>
                  </a:cubicBezTo>
                  <a:cubicBezTo>
                    <a:pt x="2674884" y="4769552"/>
                    <a:pt x="2646401" y="4740561"/>
                    <a:pt x="2646401" y="4705466"/>
                  </a:cubicBezTo>
                  <a:cubicBezTo>
                    <a:pt x="2646401" y="4669862"/>
                    <a:pt x="2675393" y="4641379"/>
                    <a:pt x="2710488" y="4641379"/>
                  </a:cubicBezTo>
                  <a:cubicBezTo>
                    <a:pt x="2728036" y="4641379"/>
                    <a:pt x="2743931" y="4648500"/>
                    <a:pt x="2755503" y="4660071"/>
                  </a:cubicBezTo>
                  <a:lnTo>
                    <a:pt x="2765386" y="4683595"/>
                  </a:lnTo>
                  <a:lnTo>
                    <a:pt x="3813829" y="4683595"/>
                  </a:lnTo>
                  <a:lnTo>
                    <a:pt x="3891526" y="4683595"/>
                  </a:lnTo>
                  <a:lnTo>
                    <a:pt x="4939969" y="4683595"/>
                  </a:lnTo>
                  <a:lnTo>
                    <a:pt x="4949852" y="4660071"/>
                  </a:lnTo>
                  <a:cubicBezTo>
                    <a:pt x="4961424" y="4648500"/>
                    <a:pt x="4977319" y="4641379"/>
                    <a:pt x="4994867" y="4641379"/>
                  </a:cubicBezTo>
                  <a:cubicBezTo>
                    <a:pt x="5029962" y="4641379"/>
                    <a:pt x="5058954" y="4669862"/>
                    <a:pt x="5058954" y="4705466"/>
                  </a:cubicBezTo>
                  <a:cubicBezTo>
                    <a:pt x="5058954" y="4740561"/>
                    <a:pt x="5030471" y="4769552"/>
                    <a:pt x="4994867" y="4769552"/>
                  </a:cubicBezTo>
                  <a:close/>
                  <a:moveTo>
                    <a:pt x="1394155" y="4945538"/>
                  </a:moveTo>
                  <a:cubicBezTo>
                    <a:pt x="1358760" y="4945538"/>
                    <a:pt x="1330067" y="4916844"/>
                    <a:pt x="1330067" y="4881450"/>
                  </a:cubicBezTo>
                  <a:cubicBezTo>
                    <a:pt x="1330067" y="4846056"/>
                    <a:pt x="1358759" y="4817363"/>
                    <a:pt x="1394155" y="4817363"/>
                  </a:cubicBezTo>
                  <a:cubicBezTo>
                    <a:pt x="1411852" y="4817363"/>
                    <a:pt x="1427873" y="4824537"/>
                    <a:pt x="1439471" y="4836134"/>
                  </a:cubicBezTo>
                  <a:lnTo>
                    <a:pt x="1449393" y="4860087"/>
                  </a:lnTo>
                  <a:lnTo>
                    <a:pt x="2252722" y="4860087"/>
                  </a:lnTo>
                  <a:lnTo>
                    <a:pt x="2252722" y="4902813"/>
                  </a:lnTo>
                  <a:lnTo>
                    <a:pt x="1449394" y="4902813"/>
                  </a:lnTo>
                  <a:lnTo>
                    <a:pt x="1439472" y="4926767"/>
                  </a:lnTo>
                  <a:cubicBezTo>
                    <a:pt x="1427874" y="4938365"/>
                    <a:pt x="1411853" y="4945538"/>
                    <a:pt x="1394155" y="4945538"/>
                  </a:cubicBezTo>
                  <a:close/>
                  <a:moveTo>
                    <a:pt x="6311200" y="4945538"/>
                  </a:moveTo>
                  <a:cubicBezTo>
                    <a:pt x="6293502" y="4945538"/>
                    <a:pt x="6277481" y="4938365"/>
                    <a:pt x="6265883" y="4926767"/>
                  </a:cubicBezTo>
                  <a:lnTo>
                    <a:pt x="6255961" y="4902813"/>
                  </a:lnTo>
                  <a:lnTo>
                    <a:pt x="5452633" y="4902813"/>
                  </a:lnTo>
                  <a:lnTo>
                    <a:pt x="5452633" y="4860087"/>
                  </a:lnTo>
                  <a:lnTo>
                    <a:pt x="6255962" y="4860087"/>
                  </a:lnTo>
                  <a:lnTo>
                    <a:pt x="6265884" y="4836134"/>
                  </a:lnTo>
                  <a:cubicBezTo>
                    <a:pt x="6277482" y="4824537"/>
                    <a:pt x="6293503" y="4817363"/>
                    <a:pt x="6311200" y="4817363"/>
                  </a:cubicBezTo>
                  <a:cubicBezTo>
                    <a:pt x="6346596" y="4817363"/>
                    <a:pt x="6375288" y="4846056"/>
                    <a:pt x="6375288" y="4881450"/>
                  </a:cubicBezTo>
                  <a:cubicBezTo>
                    <a:pt x="6375288" y="4916844"/>
                    <a:pt x="6346595" y="4945538"/>
                    <a:pt x="6311200" y="4945538"/>
                  </a:cubicBezTo>
                  <a:close/>
                  <a:moveTo>
                    <a:pt x="5040643" y="4970460"/>
                  </a:moveTo>
                  <a:lnTo>
                    <a:pt x="3891526" y="4970460"/>
                  </a:lnTo>
                  <a:lnTo>
                    <a:pt x="3813829" y="4970460"/>
                  </a:lnTo>
                  <a:lnTo>
                    <a:pt x="2664712" y="4970460"/>
                  </a:lnTo>
                  <a:lnTo>
                    <a:pt x="2373266" y="4679017"/>
                  </a:lnTo>
                  <a:lnTo>
                    <a:pt x="865957" y="4679017"/>
                  </a:lnTo>
                  <a:lnTo>
                    <a:pt x="855961" y="4703050"/>
                  </a:lnTo>
                  <a:cubicBezTo>
                    <a:pt x="844326" y="4714621"/>
                    <a:pt x="828305" y="4721742"/>
                    <a:pt x="810757" y="4721742"/>
                  </a:cubicBezTo>
                  <a:cubicBezTo>
                    <a:pt x="775153" y="4721742"/>
                    <a:pt x="746669" y="4692750"/>
                    <a:pt x="746669" y="4657655"/>
                  </a:cubicBezTo>
                  <a:cubicBezTo>
                    <a:pt x="746669" y="4622051"/>
                    <a:pt x="775661" y="4593568"/>
                    <a:pt x="810757" y="4593568"/>
                  </a:cubicBezTo>
                  <a:cubicBezTo>
                    <a:pt x="828305" y="4593568"/>
                    <a:pt x="844199" y="4600689"/>
                    <a:pt x="855770" y="4612260"/>
                  </a:cubicBezTo>
                  <a:lnTo>
                    <a:pt x="865868" y="4636293"/>
                  </a:lnTo>
                  <a:lnTo>
                    <a:pt x="2390560" y="4636293"/>
                  </a:lnTo>
                  <a:lnTo>
                    <a:pt x="2682513" y="4928245"/>
                  </a:lnTo>
                  <a:lnTo>
                    <a:pt x="3813829" y="4928245"/>
                  </a:lnTo>
                  <a:lnTo>
                    <a:pt x="3891526" y="4928245"/>
                  </a:lnTo>
                  <a:lnTo>
                    <a:pt x="5022842" y="4928245"/>
                  </a:lnTo>
                  <a:lnTo>
                    <a:pt x="5314795" y="4636293"/>
                  </a:lnTo>
                  <a:lnTo>
                    <a:pt x="6839487" y="4636293"/>
                  </a:lnTo>
                  <a:lnTo>
                    <a:pt x="6849585" y="4612260"/>
                  </a:lnTo>
                  <a:cubicBezTo>
                    <a:pt x="6861156" y="4600689"/>
                    <a:pt x="6877050" y="4593568"/>
                    <a:pt x="6894598" y="4593568"/>
                  </a:cubicBezTo>
                  <a:cubicBezTo>
                    <a:pt x="6929694" y="4593568"/>
                    <a:pt x="6958686" y="4622051"/>
                    <a:pt x="6958686" y="4657655"/>
                  </a:cubicBezTo>
                  <a:cubicBezTo>
                    <a:pt x="6958686" y="4692750"/>
                    <a:pt x="6930202" y="4721742"/>
                    <a:pt x="6894598" y="4721742"/>
                  </a:cubicBezTo>
                  <a:cubicBezTo>
                    <a:pt x="6877050" y="4721742"/>
                    <a:pt x="6861029" y="4714621"/>
                    <a:pt x="6849394" y="4703050"/>
                  </a:cubicBezTo>
                  <a:lnTo>
                    <a:pt x="6839398" y="4679017"/>
                  </a:lnTo>
                  <a:lnTo>
                    <a:pt x="5332089" y="4679017"/>
                  </a:lnTo>
                  <a:close/>
                  <a:moveTo>
                    <a:pt x="4665783" y="5294966"/>
                  </a:moveTo>
                  <a:cubicBezTo>
                    <a:pt x="4647981" y="5294966"/>
                    <a:pt x="4631959" y="5287845"/>
                    <a:pt x="4620388" y="5276274"/>
                  </a:cubicBezTo>
                  <a:lnTo>
                    <a:pt x="4610492" y="5252240"/>
                  </a:lnTo>
                  <a:lnTo>
                    <a:pt x="3891526" y="5252240"/>
                  </a:lnTo>
                  <a:lnTo>
                    <a:pt x="3813829" y="5252240"/>
                  </a:lnTo>
                  <a:lnTo>
                    <a:pt x="3094863" y="5252240"/>
                  </a:lnTo>
                  <a:lnTo>
                    <a:pt x="3084967" y="5276274"/>
                  </a:lnTo>
                  <a:cubicBezTo>
                    <a:pt x="3073396" y="5287845"/>
                    <a:pt x="3057374" y="5294966"/>
                    <a:pt x="3039572" y="5294966"/>
                  </a:cubicBezTo>
                  <a:cubicBezTo>
                    <a:pt x="3003968" y="5294966"/>
                    <a:pt x="2975485" y="5265974"/>
                    <a:pt x="2975485" y="5230879"/>
                  </a:cubicBezTo>
                  <a:cubicBezTo>
                    <a:pt x="2975485" y="5195275"/>
                    <a:pt x="3004477" y="5166791"/>
                    <a:pt x="3039572" y="5166791"/>
                  </a:cubicBezTo>
                  <a:cubicBezTo>
                    <a:pt x="3057120" y="5166791"/>
                    <a:pt x="3073015" y="5174040"/>
                    <a:pt x="3084586" y="5185674"/>
                  </a:cubicBezTo>
                  <a:lnTo>
                    <a:pt x="3094645" y="5209515"/>
                  </a:lnTo>
                  <a:lnTo>
                    <a:pt x="3813829" y="5209515"/>
                  </a:lnTo>
                  <a:lnTo>
                    <a:pt x="3891526" y="5209515"/>
                  </a:lnTo>
                  <a:lnTo>
                    <a:pt x="4610710" y="5209515"/>
                  </a:lnTo>
                  <a:lnTo>
                    <a:pt x="4620769" y="5185674"/>
                  </a:lnTo>
                  <a:cubicBezTo>
                    <a:pt x="4632340" y="5174040"/>
                    <a:pt x="4648235" y="5166791"/>
                    <a:pt x="4665783" y="5166791"/>
                  </a:cubicBezTo>
                  <a:cubicBezTo>
                    <a:pt x="4700878" y="5166791"/>
                    <a:pt x="4729870" y="5195275"/>
                    <a:pt x="4729870" y="5230879"/>
                  </a:cubicBezTo>
                  <a:cubicBezTo>
                    <a:pt x="4729870" y="5265974"/>
                    <a:pt x="4701387" y="5294966"/>
                    <a:pt x="4665783" y="5294966"/>
                  </a:cubicBezTo>
                  <a:close/>
                  <a:moveTo>
                    <a:pt x="4748690" y="5491296"/>
                  </a:moveTo>
                  <a:lnTo>
                    <a:pt x="3891526" y="5491296"/>
                  </a:lnTo>
                  <a:lnTo>
                    <a:pt x="3813829" y="5491296"/>
                  </a:lnTo>
                  <a:lnTo>
                    <a:pt x="2956665" y="5491296"/>
                  </a:lnTo>
                  <a:lnTo>
                    <a:pt x="2648436" y="5183576"/>
                  </a:lnTo>
                  <a:lnTo>
                    <a:pt x="992337" y="5183576"/>
                  </a:lnTo>
                  <a:lnTo>
                    <a:pt x="868719" y="5059583"/>
                  </a:lnTo>
                  <a:lnTo>
                    <a:pt x="865387" y="5061791"/>
                  </a:lnTo>
                  <a:cubicBezTo>
                    <a:pt x="842260" y="5071137"/>
                    <a:pt x="814699" y="5066464"/>
                    <a:pt x="796006" y="5047771"/>
                  </a:cubicBezTo>
                  <a:cubicBezTo>
                    <a:pt x="771084" y="5022848"/>
                    <a:pt x="771084" y="4982159"/>
                    <a:pt x="796006" y="4957235"/>
                  </a:cubicBezTo>
                  <a:cubicBezTo>
                    <a:pt x="820930" y="4932312"/>
                    <a:pt x="861620" y="4932312"/>
                    <a:pt x="886542" y="4957235"/>
                  </a:cubicBezTo>
                  <a:cubicBezTo>
                    <a:pt x="899004" y="4969697"/>
                    <a:pt x="905235" y="4986100"/>
                    <a:pt x="905235" y="5002503"/>
                  </a:cubicBezTo>
                  <a:lnTo>
                    <a:pt x="895461" y="5026173"/>
                  </a:lnTo>
                  <a:lnTo>
                    <a:pt x="1010140" y="5140851"/>
                  </a:lnTo>
                  <a:lnTo>
                    <a:pt x="2666237" y="5140851"/>
                  </a:lnTo>
                  <a:lnTo>
                    <a:pt x="2973958" y="5448571"/>
                  </a:lnTo>
                  <a:lnTo>
                    <a:pt x="3813829" y="5448571"/>
                  </a:lnTo>
                  <a:lnTo>
                    <a:pt x="3891526" y="5448571"/>
                  </a:lnTo>
                  <a:lnTo>
                    <a:pt x="4731397" y="5448571"/>
                  </a:lnTo>
                  <a:lnTo>
                    <a:pt x="5039118" y="5140851"/>
                  </a:lnTo>
                  <a:lnTo>
                    <a:pt x="6695215" y="5140851"/>
                  </a:lnTo>
                  <a:lnTo>
                    <a:pt x="6809894" y="5026173"/>
                  </a:lnTo>
                  <a:lnTo>
                    <a:pt x="6800120" y="5002503"/>
                  </a:lnTo>
                  <a:cubicBezTo>
                    <a:pt x="6800120" y="4986100"/>
                    <a:pt x="6806351" y="4969697"/>
                    <a:pt x="6818813" y="4957235"/>
                  </a:cubicBezTo>
                  <a:cubicBezTo>
                    <a:pt x="6843735" y="4932312"/>
                    <a:pt x="6884425" y="4932312"/>
                    <a:pt x="6909349" y="4957235"/>
                  </a:cubicBezTo>
                  <a:cubicBezTo>
                    <a:pt x="6934271" y="4982159"/>
                    <a:pt x="6934271" y="5022848"/>
                    <a:pt x="6909349" y="5047771"/>
                  </a:cubicBezTo>
                  <a:cubicBezTo>
                    <a:pt x="6890656" y="5066464"/>
                    <a:pt x="6863095" y="5071137"/>
                    <a:pt x="6839968" y="5061791"/>
                  </a:cubicBezTo>
                  <a:lnTo>
                    <a:pt x="6836636" y="5059583"/>
                  </a:lnTo>
                  <a:lnTo>
                    <a:pt x="6713018" y="5183576"/>
                  </a:lnTo>
                  <a:lnTo>
                    <a:pt x="5056919" y="5183576"/>
                  </a:lnTo>
                  <a:close/>
                  <a:moveTo>
                    <a:pt x="4742079" y="5730351"/>
                  </a:moveTo>
                  <a:lnTo>
                    <a:pt x="3891526" y="5730351"/>
                  </a:lnTo>
                  <a:lnTo>
                    <a:pt x="3813829" y="5730351"/>
                  </a:lnTo>
                  <a:lnTo>
                    <a:pt x="2963276" y="5730351"/>
                  </a:lnTo>
                  <a:lnTo>
                    <a:pt x="2610287" y="5377871"/>
                  </a:lnTo>
                  <a:lnTo>
                    <a:pt x="738021" y="5377871"/>
                  </a:lnTo>
                  <a:lnTo>
                    <a:pt x="588474" y="5227932"/>
                  </a:lnTo>
                  <a:lnTo>
                    <a:pt x="585131" y="5230147"/>
                  </a:lnTo>
                  <a:cubicBezTo>
                    <a:pt x="562004" y="5239493"/>
                    <a:pt x="534442" y="5234820"/>
                    <a:pt x="515750" y="5216127"/>
                  </a:cubicBezTo>
                  <a:cubicBezTo>
                    <a:pt x="490828" y="5191204"/>
                    <a:pt x="490828" y="5150515"/>
                    <a:pt x="515750" y="5125591"/>
                  </a:cubicBezTo>
                  <a:cubicBezTo>
                    <a:pt x="540673" y="5100668"/>
                    <a:pt x="581364" y="5100668"/>
                    <a:pt x="606288" y="5125591"/>
                  </a:cubicBezTo>
                  <a:cubicBezTo>
                    <a:pt x="618749" y="5138053"/>
                    <a:pt x="624979" y="5154456"/>
                    <a:pt x="624979" y="5170859"/>
                  </a:cubicBezTo>
                  <a:lnTo>
                    <a:pt x="615172" y="5194610"/>
                  </a:lnTo>
                  <a:lnTo>
                    <a:pt x="755314" y="5335147"/>
                  </a:lnTo>
                  <a:lnTo>
                    <a:pt x="2628089" y="5335147"/>
                  </a:lnTo>
                  <a:lnTo>
                    <a:pt x="2981079" y="5688136"/>
                  </a:lnTo>
                  <a:lnTo>
                    <a:pt x="3813829" y="5688136"/>
                  </a:lnTo>
                  <a:lnTo>
                    <a:pt x="3891526" y="5688136"/>
                  </a:lnTo>
                  <a:lnTo>
                    <a:pt x="4724276" y="5688136"/>
                  </a:lnTo>
                  <a:lnTo>
                    <a:pt x="5077266" y="5335147"/>
                  </a:lnTo>
                  <a:lnTo>
                    <a:pt x="6950041" y="5335147"/>
                  </a:lnTo>
                  <a:lnTo>
                    <a:pt x="7090183" y="5194610"/>
                  </a:lnTo>
                  <a:lnTo>
                    <a:pt x="7080376" y="5170859"/>
                  </a:lnTo>
                  <a:cubicBezTo>
                    <a:pt x="7080376" y="5154456"/>
                    <a:pt x="7086606" y="5138053"/>
                    <a:pt x="7099067" y="5125591"/>
                  </a:cubicBezTo>
                  <a:cubicBezTo>
                    <a:pt x="7123991" y="5100668"/>
                    <a:pt x="7164682" y="5100668"/>
                    <a:pt x="7189605" y="5125591"/>
                  </a:cubicBezTo>
                  <a:cubicBezTo>
                    <a:pt x="7214527" y="5150515"/>
                    <a:pt x="7214527" y="5191204"/>
                    <a:pt x="7189605" y="5216127"/>
                  </a:cubicBezTo>
                  <a:cubicBezTo>
                    <a:pt x="7170913" y="5234820"/>
                    <a:pt x="7143351" y="5239493"/>
                    <a:pt x="7120224" y="5230147"/>
                  </a:cubicBezTo>
                  <a:lnTo>
                    <a:pt x="7116881" y="5227932"/>
                  </a:lnTo>
                  <a:lnTo>
                    <a:pt x="6967334" y="5377871"/>
                  </a:lnTo>
                  <a:lnTo>
                    <a:pt x="5095068" y="5377871"/>
                  </a:lnTo>
                  <a:close/>
                  <a:moveTo>
                    <a:pt x="4918573" y="5933802"/>
                  </a:moveTo>
                  <a:lnTo>
                    <a:pt x="3891526" y="5933802"/>
                  </a:lnTo>
                  <a:lnTo>
                    <a:pt x="3813829" y="5933802"/>
                  </a:lnTo>
                  <a:lnTo>
                    <a:pt x="2786782" y="5933802"/>
                  </a:lnTo>
                  <a:lnTo>
                    <a:pt x="2454647" y="5601669"/>
                  </a:lnTo>
                  <a:lnTo>
                    <a:pt x="769048" y="5601669"/>
                  </a:lnTo>
                  <a:lnTo>
                    <a:pt x="557582" y="5813132"/>
                  </a:lnTo>
                  <a:lnTo>
                    <a:pt x="567504" y="5837162"/>
                  </a:lnTo>
                  <a:cubicBezTo>
                    <a:pt x="567504" y="5853566"/>
                    <a:pt x="561274" y="5869969"/>
                    <a:pt x="548813" y="5882430"/>
                  </a:cubicBezTo>
                  <a:cubicBezTo>
                    <a:pt x="523889" y="5907354"/>
                    <a:pt x="483198" y="5907354"/>
                    <a:pt x="458275" y="5882430"/>
                  </a:cubicBezTo>
                  <a:cubicBezTo>
                    <a:pt x="433354" y="5857508"/>
                    <a:pt x="433354" y="5816818"/>
                    <a:pt x="458275" y="5791894"/>
                  </a:cubicBezTo>
                  <a:cubicBezTo>
                    <a:pt x="476967" y="5773203"/>
                    <a:pt x="504529" y="5768530"/>
                    <a:pt x="527656" y="5777875"/>
                  </a:cubicBezTo>
                  <a:lnTo>
                    <a:pt x="530712" y="5779899"/>
                  </a:lnTo>
                  <a:lnTo>
                    <a:pt x="751246" y="5558943"/>
                  </a:lnTo>
                  <a:lnTo>
                    <a:pt x="2471940" y="5558943"/>
                  </a:lnTo>
                  <a:lnTo>
                    <a:pt x="2804585" y="5891585"/>
                  </a:lnTo>
                  <a:lnTo>
                    <a:pt x="3813829" y="5891585"/>
                  </a:lnTo>
                  <a:lnTo>
                    <a:pt x="3891526" y="5891585"/>
                  </a:lnTo>
                  <a:lnTo>
                    <a:pt x="4900770" y="5891585"/>
                  </a:lnTo>
                  <a:lnTo>
                    <a:pt x="5233415" y="5558943"/>
                  </a:lnTo>
                  <a:lnTo>
                    <a:pt x="6954109" y="5558943"/>
                  </a:lnTo>
                  <a:lnTo>
                    <a:pt x="7174643" y="5779899"/>
                  </a:lnTo>
                  <a:lnTo>
                    <a:pt x="7177699" y="5777875"/>
                  </a:lnTo>
                  <a:cubicBezTo>
                    <a:pt x="7200826" y="5768530"/>
                    <a:pt x="7228388" y="5773203"/>
                    <a:pt x="7247080" y="5791894"/>
                  </a:cubicBezTo>
                  <a:cubicBezTo>
                    <a:pt x="7272001" y="5816818"/>
                    <a:pt x="7272001" y="5857508"/>
                    <a:pt x="7247080" y="5882430"/>
                  </a:cubicBezTo>
                  <a:cubicBezTo>
                    <a:pt x="7222157" y="5907354"/>
                    <a:pt x="7181466" y="5907354"/>
                    <a:pt x="7156542" y="5882430"/>
                  </a:cubicBezTo>
                  <a:cubicBezTo>
                    <a:pt x="7144081" y="5869969"/>
                    <a:pt x="7137851" y="5853566"/>
                    <a:pt x="7137851" y="5837162"/>
                  </a:cubicBezTo>
                  <a:lnTo>
                    <a:pt x="7147773" y="5813132"/>
                  </a:lnTo>
                  <a:lnTo>
                    <a:pt x="6936307" y="5601669"/>
                  </a:lnTo>
                  <a:lnTo>
                    <a:pt x="5250708" y="5601669"/>
                  </a:lnTo>
                  <a:close/>
                  <a:moveTo>
                    <a:pt x="64088" y="6072150"/>
                  </a:moveTo>
                  <a:cubicBezTo>
                    <a:pt x="28484" y="6072150"/>
                    <a:pt x="0" y="6043158"/>
                    <a:pt x="0" y="6008063"/>
                  </a:cubicBezTo>
                  <a:cubicBezTo>
                    <a:pt x="0" y="5972459"/>
                    <a:pt x="28993" y="5943976"/>
                    <a:pt x="64088" y="5943976"/>
                  </a:cubicBezTo>
                  <a:cubicBezTo>
                    <a:pt x="81890" y="5943976"/>
                    <a:pt x="97912" y="5951097"/>
                    <a:pt x="109483" y="5962668"/>
                  </a:cubicBezTo>
                  <a:lnTo>
                    <a:pt x="119379" y="5986700"/>
                  </a:lnTo>
                  <a:lnTo>
                    <a:pt x="724290" y="5986700"/>
                  </a:lnTo>
                  <a:lnTo>
                    <a:pt x="982165" y="5728825"/>
                  </a:lnTo>
                  <a:lnTo>
                    <a:pt x="2483639" y="5728825"/>
                  </a:lnTo>
                  <a:lnTo>
                    <a:pt x="2483639" y="5771041"/>
                  </a:lnTo>
                  <a:lnTo>
                    <a:pt x="999967" y="5771041"/>
                  </a:lnTo>
                  <a:lnTo>
                    <a:pt x="742091" y="6028916"/>
                  </a:lnTo>
                  <a:lnTo>
                    <a:pt x="119501" y="6028916"/>
                  </a:lnTo>
                  <a:lnTo>
                    <a:pt x="109292" y="6053458"/>
                  </a:lnTo>
                  <a:cubicBezTo>
                    <a:pt x="97657" y="6065029"/>
                    <a:pt x="81635" y="6072150"/>
                    <a:pt x="64088" y="6072150"/>
                  </a:cubicBezTo>
                  <a:close/>
                  <a:moveTo>
                    <a:pt x="7641267" y="6072150"/>
                  </a:moveTo>
                  <a:cubicBezTo>
                    <a:pt x="7623720" y="6072150"/>
                    <a:pt x="7607698" y="6065029"/>
                    <a:pt x="7596063" y="6053458"/>
                  </a:cubicBezTo>
                  <a:lnTo>
                    <a:pt x="7585854" y="6028916"/>
                  </a:lnTo>
                  <a:lnTo>
                    <a:pt x="6963264" y="6028916"/>
                  </a:lnTo>
                  <a:lnTo>
                    <a:pt x="6705388" y="5771041"/>
                  </a:lnTo>
                  <a:lnTo>
                    <a:pt x="5221716" y="5771041"/>
                  </a:lnTo>
                  <a:lnTo>
                    <a:pt x="5221716" y="5728825"/>
                  </a:lnTo>
                  <a:lnTo>
                    <a:pt x="6723190" y="5728825"/>
                  </a:lnTo>
                  <a:lnTo>
                    <a:pt x="6981065" y="5986700"/>
                  </a:lnTo>
                  <a:lnTo>
                    <a:pt x="7585976" y="5986700"/>
                  </a:lnTo>
                  <a:lnTo>
                    <a:pt x="7595872" y="5962668"/>
                  </a:lnTo>
                  <a:cubicBezTo>
                    <a:pt x="7607443" y="5951097"/>
                    <a:pt x="7623465" y="5943976"/>
                    <a:pt x="7641267" y="5943976"/>
                  </a:cubicBezTo>
                  <a:cubicBezTo>
                    <a:pt x="7676362" y="5943976"/>
                    <a:pt x="7705355" y="5972459"/>
                    <a:pt x="7705355" y="6008063"/>
                  </a:cubicBezTo>
                  <a:cubicBezTo>
                    <a:pt x="7705355" y="6043158"/>
                    <a:pt x="7676871" y="6072150"/>
                    <a:pt x="7641267" y="6072150"/>
                  </a:cubicBezTo>
                  <a:close/>
                  <a:moveTo>
                    <a:pt x="4655611" y="6146410"/>
                  </a:moveTo>
                  <a:cubicBezTo>
                    <a:pt x="4628908" y="6146410"/>
                    <a:pt x="4606211" y="6130388"/>
                    <a:pt x="4596531" y="6107357"/>
                  </a:cubicBezTo>
                  <a:lnTo>
                    <a:pt x="4595796" y="6103685"/>
                  </a:lnTo>
                  <a:lnTo>
                    <a:pt x="3891526" y="6103685"/>
                  </a:lnTo>
                  <a:lnTo>
                    <a:pt x="3813829" y="6103685"/>
                  </a:lnTo>
                  <a:lnTo>
                    <a:pt x="3109559" y="6103685"/>
                  </a:lnTo>
                  <a:lnTo>
                    <a:pt x="3108824" y="6107357"/>
                  </a:lnTo>
                  <a:cubicBezTo>
                    <a:pt x="3099144" y="6130388"/>
                    <a:pt x="3076447" y="6146410"/>
                    <a:pt x="3049744" y="6146410"/>
                  </a:cubicBezTo>
                  <a:cubicBezTo>
                    <a:pt x="3014140" y="6146410"/>
                    <a:pt x="2985657" y="6117417"/>
                    <a:pt x="2985657" y="6082323"/>
                  </a:cubicBezTo>
                  <a:cubicBezTo>
                    <a:pt x="2985657" y="6046719"/>
                    <a:pt x="3014649" y="6018235"/>
                    <a:pt x="3049744" y="6018235"/>
                  </a:cubicBezTo>
                  <a:cubicBezTo>
                    <a:pt x="3076066" y="6018235"/>
                    <a:pt x="3098668" y="6034544"/>
                    <a:pt x="3108538" y="6057503"/>
                  </a:cubicBezTo>
                  <a:lnTo>
                    <a:pt x="3109275" y="6060960"/>
                  </a:lnTo>
                  <a:lnTo>
                    <a:pt x="3813829" y="6060960"/>
                  </a:lnTo>
                  <a:lnTo>
                    <a:pt x="3891526" y="6060960"/>
                  </a:lnTo>
                  <a:lnTo>
                    <a:pt x="4596080" y="6060960"/>
                  </a:lnTo>
                  <a:lnTo>
                    <a:pt x="4596817" y="6057503"/>
                  </a:lnTo>
                  <a:cubicBezTo>
                    <a:pt x="4606687" y="6034544"/>
                    <a:pt x="4629289" y="6018235"/>
                    <a:pt x="4655611" y="6018235"/>
                  </a:cubicBezTo>
                  <a:cubicBezTo>
                    <a:pt x="4690706" y="6018235"/>
                    <a:pt x="4719698" y="6046719"/>
                    <a:pt x="4719698" y="6082323"/>
                  </a:cubicBezTo>
                  <a:cubicBezTo>
                    <a:pt x="4719698" y="6117417"/>
                    <a:pt x="4691215" y="6146410"/>
                    <a:pt x="4655611" y="6146410"/>
                  </a:cubicBezTo>
                  <a:close/>
                  <a:moveTo>
                    <a:pt x="4823459" y="6280179"/>
                  </a:moveTo>
                  <a:lnTo>
                    <a:pt x="3891526" y="6280179"/>
                  </a:lnTo>
                  <a:lnTo>
                    <a:pt x="3813829" y="6280179"/>
                  </a:lnTo>
                  <a:lnTo>
                    <a:pt x="2881896" y="6280179"/>
                  </a:lnTo>
                  <a:lnTo>
                    <a:pt x="2586892" y="5984666"/>
                  </a:lnTo>
                  <a:lnTo>
                    <a:pt x="1331941" y="5984666"/>
                  </a:lnTo>
                  <a:lnTo>
                    <a:pt x="1331093" y="5988846"/>
                  </a:lnTo>
                  <a:cubicBezTo>
                    <a:pt x="1321294" y="6011877"/>
                    <a:pt x="1298405" y="6027899"/>
                    <a:pt x="1272084" y="6027899"/>
                  </a:cubicBezTo>
                  <a:cubicBezTo>
                    <a:pt x="1236480" y="6027899"/>
                    <a:pt x="1207996" y="5998907"/>
                    <a:pt x="1207996" y="5963812"/>
                  </a:cubicBezTo>
                  <a:cubicBezTo>
                    <a:pt x="1207996" y="5928208"/>
                    <a:pt x="1236989" y="5899725"/>
                    <a:pt x="1272084" y="5899725"/>
                  </a:cubicBezTo>
                  <a:cubicBezTo>
                    <a:pt x="1298405" y="5899725"/>
                    <a:pt x="1321007" y="5915746"/>
                    <a:pt x="1330879" y="5938777"/>
                  </a:cubicBezTo>
                  <a:lnTo>
                    <a:pt x="1331655" y="5942450"/>
                  </a:lnTo>
                  <a:lnTo>
                    <a:pt x="2604185" y="5942450"/>
                  </a:lnTo>
                  <a:lnTo>
                    <a:pt x="2899699" y="6237454"/>
                  </a:lnTo>
                  <a:lnTo>
                    <a:pt x="3813829" y="6237454"/>
                  </a:lnTo>
                  <a:lnTo>
                    <a:pt x="3891526" y="6237454"/>
                  </a:lnTo>
                  <a:lnTo>
                    <a:pt x="4805656" y="6237454"/>
                  </a:lnTo>
                  <a:lnTo>
                    <a:pt x="5101170" y="5942450"/>
                  </a:lnTo>
                  <a:lnTo>
                    <a:pt x="6373700" y="5942450"/>
                  </a:lnTo>
                  <a:lnTo>
                    <a:pt x="6374476" y="5938777"/>
                  </a:lnTo>
                  <a:cubicBezTo>
                    <a:pt x="6384348" y="5915746"/>
                    <a:pt x="6406950" y="5899725"/>
                    <a:pt x="6433271" y="5899725"/>
                  </a:cubicBezTo>
                  <a:cubicBezTo>
                    <a:pt x="6468366" y="5899725"/>
                    <a:pt x="6497359" y="5928208"/>
                    <a:pt x="6497359" y="5963812"/>
                  </a:cubicBezTo>
                  <a:cubicBezTo>
                    <a:pt x="6497359" y="5998907"/>
                    <a:pt x="6468875" y="6027899"/>
                    <a:pt x="6433271" y="6027899"/>
                  </a:cubicBezTo>
                  <a:cubicBezTo>
                    <a:pt x="6406950" y="6027899"/>
                    <a:pt x="6384061" y="6011877"/>
                    <a:pt x="6374262" y="5988846"/>
                  </a:cubicBezTo>
                  <a:lnTo>
                    <a:pt x="6373414" y="5984666"/>
                  </a:lnTo>
                  <a:lnTo>
                    <a:pt x="5118463" y="5984666"/>
                  </a:lnTo>
                  <a:close/>
                  <a:moveTo>
                    <a:pt x="4931798" y="6473457"/>
                  </a:moveTo>
                  <a:lnTo>
                    <a:pt x="3891526" y="6473457"/>
                  </a:lnTo>
                  <a:lnTo>
                    <a:pt x="3813829" y="6473457"/>
                  </a:lnTo>
                  <a:lnTo>
                    <a:pt x="2773557" y="6473457"/>
                  </a:lnTo>
                  <a:lnTo>
                    <a:pt x="2594844" y="6295150"/>
                  </a:lnTo>
                  <a:lnTo>
                    <a:pt x="2591676" y="6297250"/>
                  </a:lnTo>
                  <a:cubicBezTo>
                    <a:pt x="2568549" y="6306596"/>
                    <a:pt x="2540988" y="6301923"/>
                    <a:pt x="2522297" y="6283230"/>
                  </a:cubicBezTo>
                  <a:cubicBezTo>
                    <a:pt x="2497373" y="6258307"/>
                    <a:pt x="2497373" y="6217618"/>
                    <a:pt x="2522297" y="6192694"/>
                  </a:cubicBezTo>
                  <a:cubicBezTo>
                    <a:pt x="2547218" y="6167772"/>
                    <a:pt x="2587909" y="6167772"/>
                    <a:pt x="2612831" y="6192694"/>
                  </a:cubicBezTo>
                  <a:cubicBezTo>
                    <a:pt x="2625293" y="6205156"/>
                    <a:pt x="2631524" y="6221432"/>
                    <a:pt x="2631524" y="6237772"/>
                  </a:cubicBezTo>
                  <a:lnTo>
                    <a:pt x="2621724" y="6261605"/>
                  </a:lnTo>
                  <a:lnTo>
                    <a:pt x="2790851" y="6430732"/>
                  </a:lnTo>
                  <a:lnTo>
                    <a:pt x="3813829" y="6430732"/>
                  </a:lnTo>
                  <a:lnTo>
                    <a:pt x="3891526" y="6430732"/>
                  </a:lnTo>
                  <a:lnTo>
                    <a:pt x="4914504" y="6430732"/>
                  </a:lnTo>
                  <a:lnTo>
                    <a:pt x="5083631" y="6261605"/>
                  </a:lnTo>
                  <a:lnTo>
                    <a:pt x="5073831" y="6237772"/>
                  </a:lnTo>
                  <a:cubicBezTo>
                    <a:pt x="5073831" y="6221432"/>
                    <a:pt x="5080062" y="6205156"/>
                    <a:pt x="5092524" y="6192694"/>
                  </a:cubicBezTo>
                  <a:cubicBezTo>
                    <a:pt x="5117446" y="6167772"/>
                    <a:pt x="5158137" y="6167772"/>
                    <a:pt x="5183058" y="6192694"/>
                  </a:cubicBezTo>
                  <a:cubicBezTo>
                    <a:pt x="5207982" y="6217618"/>
                    <a:pt x="5207982" y="6258307"/>
                    <a:pt x="5183058" y="6283230"/>
                  </a:cubicBezTo>
                  <a:cubicBezTo>
                    <a:pt x="5164367" y="6301923"/>
                    <a:pt x="5136806" y="6306596"/>
                    <a:pt x="5113679" y="6297250"/>
                  </a:cubicBezTo>
                  <a:lnTo>
                    <a:pt x="5110511" y="6295150"/>
                  </a:lnTo>
                  <a:close/>
                  <a:moveTo>
                    <a:pt x="817369" y="6517072"/>
                  </a:moveTo>
                  <a:cubicBezTo>
                    <a:pt x="800966" y="6517072"/>
                    <a:pt x="784562" y="6510842"/>
                    <a:pt x="772100" y="6498380"/>
                  </a:cubicBezTo>
                  <a:cubicBezTo>
                    <a:pt x="747179" y="6473457"/>
                    <a:pt x="747179" y="6432767"/>
                    <a:pt x="772100" y="6407844"/>
                  </a:cubicBezTo>
                  <a:cubicBezTo>
                    <a:pt x="790793" y="6388771"/>
                    <a:pt x="818355" y="6384002"/>
                    <a:pt x="841482" y="6393539"/>
                  </a:cubicBezTo>
                  <a:lnTo>
                    <a:pt x="844431" y="6395533"/>
                  </a:lnTo>
                  <a:lnTo>
                    <a:pt x="1134753" y="6105210"/>
                  </a:lnTo>
                  <a:lnTo>
                    <a:pt x="2170325" y="6105210"/>
                  </a:lnTo>
                  <a:lnTo>
                    <a:pt x="2461261" y="6396656"/>
                  </a:lnTo>
                  <a:lnTo>
                    <a:pt x="2431252" y="6426665"/>
                  </a:lnTo>
                  <a:lnTo>
                    <a:pt x="2152523" y="6147936"/>
                  </a:lnTo>
                  <a:lnTo>
                    <a:pt x="1152556" y="6147936"/>
                  </a:lnTo>
                  <a:lnTo>
                    <a:pt x="871278" y="6428770"/>
                  </a:lnTo>
                  <a:lnTo>
                    <a:pt x="881329" y="6453112"/>
                  </a:lnTo>
                  <a:cubicBezTo>
                    <a:pt x="881329" y="6469515"/>
                    <a:pt x="875099" y="6485919"/>
                    <a:pt x="862638" y="6498380"/>
                  </a:cubicBezTo>
                  <a:cubicBezTo>
                    <a:pt x="850177" y="6510842"/>
                    <a:pt x="833773" y="6517072"/>
                    <a:pt x="817369" y="6517072"/>
                  </a:cubicBezTo>
                  <a:close/>
                  <a:moveTo>
                    <a:pt x="6887986" y="6517072"/>
                  </a:moveTo>
                  <a:cubicBezTo>
                    <a:pt x="6871582" y="6517072"/>
                    <a:pt x="6855178" y="6510842"/>
                    <a:pt x="6842717" y="6498380"/>
                  </a:cubicBezTo>
                  <a:cubicBezTo>
                    <a:pt x="6830256" y="6485919"/>
                    <a:pt x="6824026" y="6469515"/>
                    <a:pt x="6824026" y="6453112"/>
                  </a:cubicBezTo>
                  <a:lnTo>
                    <a:pt x="6834077" y="6428770"/>
                  </a:lnTo>
                  <a:lnTo>
                    <a:pt x="6552799" y="6147936"/>
                  </a:lnTo>
                  <a:lnTo>
                    <a:pt x="5552832" y="6147936"/>
                  </a:lnTo>
                  <a:lnTo>
                    <a:pt x="5274103" y="6426665"/>
                  </a:lnTo>
                  <a:lnTo>
                    <a:pt x="5244094" y="6396656"/>
                  </a:lnTo>
                  <a:lnTo>
                    <a:pt x="5535030" y="6105210"/>
                  </a:lnTo>
                  <a:lnTo>
                    <a:pt x="6570602" y="6105210"/>
                  </a:lnTo>
                  <a:lnTo>
                    <a:pt x="6860924" y="6395533"/>
                  </a:lnTo>
                  <a:lnTo>
                    <a:pt x="6863873" y="6393539"/>
                  </a:lnTo>
                  <a:cubicBezTo>
                    <a:pt x="6887000" y="6384002"/>
                    <a:pt x="6914562" y="6388771"/>
                    <a:pt x="6933255" y="6407844"/>
                  </a:cubicBezTo>
                  <a:cubicBezTo>
                    <a:pt x="6958176" y="6432767"/>
                    <a:pt x="6958176" y="6473457"/>
                    <a:pt x="6933255" y="6498380"/>
                  </a:cubicBezTo>
                  <a:cubicBezTo>
                    <a:pt x="6920793" y="6510842"/>
                    <a:pt x="6904389" y="6517072"/>
                    <a:pt x="6887986" y="6517072"/>
                  </a:cubicBezTo>
                  <a:close/>
                  <a:moveTo>
                    <a:pt x="7206897" y="6794402"/>
                  </a:moveTo>
                  <a:cubicBezTo>
                    <a:pt x="7189349" y="6794402"/>
                    <a:pt x="7173327" y="6787281"/>
                    <a:pt x="7161692" y="6775710"/>
                  </a:cubicBezTo>
                  <a:lnTo>
                    <a:pt x="7151696" y="6751678"/>
                  </a:lnTo>
                  <a:lnTo>
                    <a:pt x="6647914" y="6751678"/>
                  </a:lnTo>
                  <a:lnTo>
                    <a:pt x="6271527" y="6374784"/>
                  </a:lnTo>
                  <a:lnTo>
                    <a:pt x="5617430" y="6374784"/>
                  </a:lnTo>
                  <a:lnTo>
                    <a:pt x="5298519" y="6693695"/>
                  </a:lnTo>
                  <a:lnTo>
                    <a:pt x="3891526" y="6693695"/>
                  </a:lnTo>
                  <a:lnTo>
                    <a:pt x="3813829" y="6693695"/>
                  </a:lnTo>
                  <a:lnTo>
                    <a:pt x="2406836" y="6693695"/>
                  </a:lnTo>
                  <a:lnTo>
                    <a:pt x="2087925" y="6374784"/>
                  </a:lnTo>
                  <a:lnTo>
                    <a:pt x="1433828" y="6374784"/>
                  </a:lnTo>
                  <a:lnTo>
                    <a:pt x="1057441" y="6751678"/>
                  </a:lnTo>
                  <a:lnTo>
                    <a:pt x="553659" y="6751678"/>
                  </a:lnTo>
                  <a:lnTo>
                    <a:pt x="543663" y="6775710"/>
                  </a:lnTo>
                  <a:cubicBezTo>
                    <a:pt x="532028" y="6787281"/>
                    <a:pt x="516006" y="6794402"/>
                    <a:pt x="498458" y="6794402"/>
                  </a:cubicBezTo>
                  <a:cubicBezTo>
                    <a:pt x="462854" y="6794402"/>
                    <a:pt x="434371" y="6765410"/>
                    <a:pt x="434371" y="6730315"/>
                  </a:cubicBezTo>
                  <a:cubicBezTo>
                    <a:pt x="434371" y="6694711"/>
                    <a:pt x="463363" y="6666228"/>
                    <a:pt x="498458" y="6666228"/>
                  </a:cubicBezTo>
                  <a:cubicBezTo>
                    <a:pt x="516006" y="6666228"/>
                    <a:pt x="532028" y="6673476"/>
                    <a:pt x="543663" y="6685111"/>
                  </a:cubicBezTo>
                  <a:lnTo>
                    <a:pt x="553622" y="6708953"/>
                  </a:lnTo>
                  <a:lnTo>
                    <a:pt x="1039640" y="6708953"/>
                  </a:lnTo>
                  <a:lnTo>
                    <a:pt x="1416533" y="6332568"/>
                  </a:lnTo>
                  <a:lnTo>
                    <a:pt x="2105727" y="6332568"/>
                  </a:lnTo>
                  <a:lnTo>
                    <a:pt x="2424638" y="6651478"/>
                  </a:lnTo>
                  <a:lnTo>
                    <a:pt x="3813829" y="6651478"/>
                  </a:lnTo>
                  <a:lnTo>
                    <a:pt x="3891526" y="6651478"/>
                  </a:lnTo>
                  <a:lnTo>
                    <a:pt x="5280717" y="6651478"/>
                  </a:lnTo>
                  <a:lnTo>
                    <a:pt x="5599628" y="6332568"/>
                  </a:lnTo>
                  <a:lnTo>
                    <a:pt x="6288822" y="6332568"/>
                  </a:lnTo>
                  <a:lnTo>
                    <a:pt x="6665715" y="6708953"/>
                  </a:lnTo>
                  <a:lnTo>
                    <a:pt x="7151733" y="6708953"/>
                  </a:lnTo>
                  <a:lnTo>
                    <a:pt x="7161692" y="6685111"/>
                  </a:lnTo>
                  <a:cubicBezTo>
                    <a:pt x="7173327" y="6673476"/>
                    <a:pt x="7189349" y="6666228"/>
                    <a:pt x="7206897" y="6666228"/>
                  </a:cubicBezTo>
                  <a:cubicBezTo>
                    <a:pt x="7241992" y="6666228"/>
                    <a:pt x="7270984" y="6694711"/>
                    <a:pt x="7270984" y="6730315"/>
                  </a:cubicBezTo>
                  <a:cubicBezTo>
                    <a:pt x="7270984" y="6765410"/>
                    <a:pt x="7242501" y="6794402"/>
                    <a:pt x="7206897" y="6794402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570BDA9-E771-A1D6-4FB8-0623BC339FF4}"/>
              </a:ext>
            </a:extLst>
          </p:cNvPr>
          <p:cNvGrpSpPr/>
          <p:nvPr/>
        </p:nvGrpSpPr>
        <p:grpSpPr>
          <a:xfrm>
            <a:off x="8394694" y="4235145"/>
            <a:ext cx="3843625" cy="1939822"/>
            <a:chOff x="7695255" y="3813967"/>
            <a:chExt cx="3843625" cy="1939822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ED1071D-22B4-942C-5A94-AAF6F5713BF3}"/>
                </a:ext>
              </a:extLst>
            </p:cNvPr>
            <p:cNvSpPr/>
            <p:nvPr/>
          </p:nvSpPr>
          <p:spPr>
            <a:xfrm rot="20774788" flipH="1">
              <a:off x="7695255" y="3813967"/>
              <a:ext cx="3601850" cy="1939822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33A3D9B-CA2E-9F31-E1B3-671FEAB10D4C}"/>
                </a:ext>
              </a:extLst>
            </p:cNvPr>
            <p:cNvSpPr/>
            <p:nvPr/>
          </p:nvSpPr>
          <p:spPr>
            <a:xfrm rot="20774788" flipH="1">
              <a:off x="9956588" y="3820096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66A0A56-BA16-0B71-5AE0-6F8B102351CA}"/>
              </a:ext>
            </a:extLst>
          </p:cNvPr>
          <p:cNvGrpSpPr/>
          <p:nvPr/>
        </p:nvGrpSpPr>
        <p:grpSpPr>
          <a:xfrm>
            <a:off x="5907366" y="447363"/>
            <a:ext cx="2320143" cy="1217591"/>
            <a:chOff x="2777808" y="471607"/>
            <a:chExt cx="2320143" cy="1217591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B2C3C47-A64D-534C-57CB-4120EF690B84}"/>
                </a:ext>
              </a:extLst>
            </p:cNvPr>
            <p:cNvSpPr/>
            <p:nvPr/>
          </p:nvSpPr>
          <p:spPr>
            <a:xfrm rot="20774788" flipH="1">
              <a:off x="3515659" y="471607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CB142CD-1DEE-AA1A-194D-8684D9DAFA14}"/>
                </a:ext>
              </a:extLst>
            </p:cNvPr>
            <p:cNvSpPr/>
            <p:nvPr/>
          </p:nvSpPr>
          <p:spPr>
            <a:xfrm rot="20774788" flipH="1">
              <a:off x="2777808" y="837034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5EE5224C-2760-9FD9-78CC-791AEBA78659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accent2"/>
                </a:solidFill>
              </a:rPr>
              <a:t>ARTIFICIAL INTELLIGENCE</a:t>
            </a:r>
            <a:endParaRPr lang="en-CA" sz="11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049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323672-4A58-33EB-0840-EC87768637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CD708-4FB9-08D1-4045-C4FFC39409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pic>
        <p:nvPicPr>
          <p:cNvPr id="7" name="Picture Placeholder 6" descr="A person typing on a computer&#10;&#10;AI-generated content may be incorrect.">
            <a:extLst>
              <a:ext uri="{FF2B5EF4-FFF2-40B4-BE49-F238E27FC236}">
                <a16:creationId xmlns:a16="http://schemas.microsoft.com/office/drawing/2014/main" id="{E0D9D10D-5FF9-C4AF-A44A-E07EEFA8E68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0" name="TextBox 19">
            <a:extLst>
              <a:ext uri="{FF2B5EF4-FFF2-40B4-BE49-F238E27FC236}">
                <a16:creationId xmlns:a16="http://schemas.microsoft.com/office/drawing/2014/main" id="{6E219EC3-D9B0-13BC-D3E2-A3E2430005AF}"/>
              </a:ext>
            </a:extLst>
          </p:cNvPr>
          <p:cNvSpPr txBox="1"/>
          <p:nvPr/>
        </p:nvSpPr>
        <p:spPr>
          <a:xfrm>
            <a:off x="-904776" y="1059917"/>
            <a:ext cx="6776621" cy="3000732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239"/>
              </a:lnSpc>
            </a:pPr>
            <a:endParaRPr sz="120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1429795-54E1-41AD-20F6-B05315E44E6F}"/>
              </a:ext>
            </a:extLst>
          </p:cNvPr>
          <p:cNvGrpSpPr/>
          <p:nvPr/>
        </p:nvGrpSpPr>
        <p:grpSpPr>
          <a:xfrm>
            <a:off x="260641" y="1165443"/>
            <a:ext cx="3114505" cy="5203046"/>
            <a:chOff x="456466" y="1168257"/>
            <a:chExt cx="3114505" cy="5203046"/>
          </a:xfrm>
        </p:grpSpPr>
        <p:sp>
          <p:nvSpPr>
            <p:cNvPr id="39" name="Freeform 18">
              <a:extLst>
                <a:ext uri="{FF2B5EF4-FFF2-40B4-BE49-F238E27FC236}">
                  <a16:creationId xmlns:a16="http://schemas.microsoft.com/office/drawing/2014/main" id="{0639564E-44A1-44C9-F89A-34639DFDC2BF}"/>
                </a:ext>
              </a:extLst>
            </p:cNvPr>
            <p:cNvSpPr/>
            <p:nvPr/>
          </p:nvSpPr>
          <p:spPr>
            <a:xfrm>
              <a:off x="456466" y="1168257"/>
              <a:ext cx="3114505" cy="5203046"/>
            </a:xfrm>
            <a:custGeom>
              <a:avLst/>
              <a:gdLst/>
              <a:ahLst/>
              <a:cxnLst/>
              <a:rect l="l" t="t" r="r" b="b"/>
              <a:pathLst>
                <a:path w="1872977" h="1271461">
                  <a:moveTo>
                    <a:pt x="0" y="0"/>
                  </a:moveTo>
                  <a:lnTo>
                    <a:pt x="1872977" y="0"/>
                  </a:lnTo>
                  <a:lnTo>
                    <a:pt x="1872977" y="1271461"/>
                  </a:lnTo>
                  <a:lnTo>
                    <a:pt x="0" y="1271461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F905175-3951-C3B6-7910-01FF223B7DAB}"/>
                </a:ext>
              </a:extLst>
            </p:cNvPr>
            <p:cNvSpPr txBox="1"/>
            <p:nvPr/>
          </p:nvSpPr>
          <p:spPr>
            <a:xfrm>
              <a:off x="730487" y="1556741"/>
              <a:ext cx="245994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spc="0" dirty="0">
                  <a:solidFill>
                    <a:schemeClr val="accent3"/>
                  </a:solidFill>
                  <a:latin typeface="Britannic Bold" panose="020B0903060703020204" pitchFamily="34" charset="0"/>
                  <a:cs typeface="Aharoni" panose="02010803020104030203" pitchFamily="2" charset="-79"/>
                </a:rPr>
                <a:t>Placeholder title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2705544-BA93-958C-73AA-0571AA468023}"/>
                </a:ext>
              </a:extLst>
            </p:cNvPr>
            <p:cNvSpPr txBox="1"/>
            <p:nvPr/>
          </p:nvSpPr>
          <p:spPr>
            <a:xfrm>
              <a:off x="730487" y="2115954"/>
              <a:ext cx="2599854" cy="34163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Lorem ipsum dolor sit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amet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consectetur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adipisicing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elit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sed do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eiusmod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tempor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incididunt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labore et dolore magna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aliqua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. </a:t>
              </a:r>
            </a:p>
            <a:p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enim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ad minim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veniam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quis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nostrud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exercitation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ullamco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laboris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nisi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aliquip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ex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ea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commodo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consequat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. Lorem ipsum dolor sit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amet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consectetur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adipisicing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elit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sed do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eiusmod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tempor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incididunt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labore et dolore magna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aliqua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. </a:t>
              </a:r>
            </a:p>
            <a:p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enim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ad minim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veniam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quis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nostrud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exercitation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ullamco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laboris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nisi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aliquip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ex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ea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commodo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consequat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B0466BA-0435-8BA2-E540-E18635567B50}"/>
              </a:ext>
            </a:extLst>
          </p:cNvPr>
          <p:cNvGrpSpPr/>
          <p:nvPr/>
        </p:nvGrpSpPr>
        <p:grpSpPr>
          <a:xfrm>
            <a:off x="3518631" y="1165443"/>
            <a:ext cx="3114505" cy="5203046"/>
            <a:chOff x="456466" y="1168257"/>
            <a:chExt cx="3114505" cy="5203046"/>
          </a:xfrm>
        </p:grpSpPr>
        <p:sp>
          <p:nvSpPr>
            <p:cNvPr id="44" name="Freeform 18">
              <a:extLst>
                <a:ext uri="{FF2B5EF4-FFF2-40B4-BE49-F238E27FC236}">
                  <a16:creationId xmlns:a16="http://schemas.microsoft.com/office/drawing/2014/main" id="{9FF98859-D573-2E90-61C7-BAF07850F707}"/>
                </a:ext>
              </a:extLst>
            </p:cNvPr>
            <p:cNvSpPr/>
            <p:nvPr/>
          </p:nvSpPr>
          <p:spPr>
            <a:xfrm>
              <a:off x="456466" y="1168257"/>
              <a:ext cx="3114505" cy="5203046"/>
            </a:xfrm>
            <a:custGeom>
              <a:avLst/>
              <a:gdLst/>
              <a:ahLst/>
              <a:cxnLst/>
              <a:rect l="l" t="t" r="r" b="b"/>
              <a:pathLst>
                <a:path w="1872977" h="1271461">
                  <a:moveTo>
                    <a:pt x="0" y="0"/>
                  </a:moveTo>
                  <a:lnTo>
                    <a:pt x="1872977" y="0"/>
                  </a:lnTo>
                  <a:lnTo>
                    <a:pt x="1872977" y="1271461"/>
                  </a:lnTo>
                  <a:lnTo>
                    <a:pt x="0" y="1271461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2C1074D-CDF0-AFAA-395A-76E66D3566D9}"/>
                </a:ext>
              </a:extLst>
            </p:cNvPr>
            <p:cNvSpPr txBox="1"/>
            <p:nvPr/>
          </p:nvSpPr>
          <p:spPr>
            <a:xfrm>
              <a:off x="730487" y="1556741"/>
              <a:ext cx="245994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spc="0" dirty="0">
                  <a:solidFill>
                    <a:schemeClr val="accent3"/>
                  </a:solidFill>
                  <a:latin typeface="Britannic Bold" panose="020B0903060703020204" pitchFamily="34" charset="0"/>
                  <a:cs typeface="Aharoni" panose="02010803020104030203" pitchFamily="2" charset="-79"/>
                </a:rPr>
                <a:t>Placeholder title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2677F3D-C8F4-7EB4-F575-8AEA1C4A2B6C}"/>
                </a:ext>
              </a:extLst>
            </p:cNvPr>
            <p:cNvSpPr txBox="1"/>
            <p:nvPr/>
          </p:nvSpPr>
          <p:spPr>
            <a:xfrm>
              <a:off x="730487" y="2115954"/>
              <a:ext cx="2599854" cy="34163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Lorem ipsum dolor sit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amet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consectetur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adipisicing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elit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sed do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eiusmod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tempor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incididunt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labore et dolore magna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aliqua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. </a:t>
              </a:r>
            </a:p>
            <a:p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enim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ad minim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veniam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quis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nostrud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exercitation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ullamco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laboris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nisi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aliquip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ex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ea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commodo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consequat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. Lorem ipsum dolor sit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amet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consectetur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adipisicing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elit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sed do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eiusmod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tempor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incididunt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labore et dolore magna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aliqua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. </a:t>
              </a:r>
            </a:p>
            <a:p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enim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ad minim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veniam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quis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nostrud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exercitation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ullamco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laboris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nisi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aliquip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ex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ea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commodo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consequat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B9F4342-5AD3-B4C3-9836-7CDC8096D371}"/>
              </a:ext>
            </a:extLst>
          </p:cNvPr>
          <p:cNvGrpSpPr/>
          <p:nvPr/>
        </p:nvGrpSpPr>
        <p:grpSpPr>
          <a:xfrm>
            <a:off x="10408264" y="2017674"/>
            <a:ext cx="1249074" cy="1250798"/>
            <a:chOff x="10492815" y="362139"/>
            <a:chExt cx="1249074" cy="1250798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07671CC-7935-0CE0-9BFF-67CB4629F5D7}"/>
                </a:ext>
              </a:extLst>
            </p:cNvPr>
            <p:cNvSpPr/>
            <p:nvPr/>
          </p:nvSpPr>
          <p:spPr>
            <a:xfrm>
              <a:off x="10492815" y="362139"/>
              <a:ext cx="1249074" cy="125079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bg1"/>
                </a:solidFill>
                <a:latin typeface="Britannic Bold" panose="020B0903060703020204" pitchFamily="34" charset="0"/>
                <a:ea typeface="Cascadia Mono" panose="020B0609020000020004" pitchFamily="49" charset="0"/>
                <a:cs typeface="Cascadia Mono" panose="020B0609020000020004" pitchFamily="49" charset="0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F86B060-36FE-E152-6F50-41D2A8031CC9}"/>
                </a:ext>
              </a:extLst>
            </p:cNvPr>
            <p:cNvSpPr/>
            <p:nvPr/>
          </p:nvSpPr>
          <p:spPr>
            <a:xfrm rot="18886256" flipH="1" flipV="1">
              <a:off x="10643068" y="569325"/>
              <a:ext cx="948568" cy="836426"/>
            </a:xfrm>
            <a:custGeom>
              <a:avLst/>
              <a:gdLst>
                <a:gd name="connsiteX0" fmla="*/ 6288822 w 7705355"/>
                <a:gd name="connsiteY0" fmla="*/ 461834 h 6794402"/>
                <a:gd name="connsiteX1" fmla="*/ 5599628 w 7705355"/>
                <a:gd name="connsiteY1" fmla="*/ 461834 h 6794402"/>
                <a:gd name="connsiteX2" fmla="*/ 5280717 w 7705355"/>
                <a:gd name="connsiteY2" fmla="*/ 142924 h 6794402"/>
                <a:gd name="connsiteX3" fmla="*/ 3891526 w 7705355"/>
                <a:gd name="connsiteY3" fmla="*/ 142924 h 6794402"/>
                <a:gd name="connsiteX4" fmla="*/ 3813829 w 7705355"/>
                <a:gd name="connsiteY4" fmla="*/ 142924 h 6794402"/>
                <a:gd name="connsiteX5" fmla="*/ 2424638 w 7705355"/>
                <a:gd name="connsiteY5" fmla="*/ 142924 h 6794402"/>
                <a:gd name="connsiteX6" fmla="*/ 2105727 w 7705355"/>
                <a:gd name="connsiteY6" fmla="*/ 461834 h 6794402"/>
                <a:gd name="connsiteX7" fmla="*/ 1416533 w 7705355"/>
                <a:gd name="connsiteY7" fmla="*/ 461834 h 6794402"/>
                <a:gd name="connsiteX8" fmla="*/ 1039640 w 7705355"/>
                <a:gd name="connsiteY8" fmla="*/ 85449 h 6794402"/>
                <a:gd name="connsiteX9" fmla="*/ 553622 w 7705355"/>
                <a:gd name="connsiteY9" fmla="*/ 85449 h 6794402"/>
                <a:gd name="connsiteX10" fmla="*/ 543663 w 7705355"/>
                <a:gd name="connsiteY10" fmla="*/ 109291 h 6794402"/>
                <a:gd name="connsiteX11" fmla="*/ 498458 w 7705355"/>
                <a:gd name="connsiteY11" fmla="*/ 128174 h 6794402"/>
                <a:gd name="connsiteX12" fmla="*/ 434371 w 7705355"/>
                <a:gd name="connsiteY12" fmla="*/ 64087 h 6794402"/>
                <a:gd name="connsiteX13" fmla="*/ 498458 w 7705355"/>
                <a:gd name="connsiteY13" fmla="*/ 0 h 6794402"/>
                <a:gd name="connsiteX14" fmla="*/ 543663 w 7705355"/>
                <a:gd name="connsiteY14" fmla="*/ 18692 h 6794402"/>
                <a:gd name="connsiteX15" fmla="*/ 553659 w 7705355"/>
                <a:gd name="connsiteY15" fmla="*/ 42724 h 6794402"/>
                <a:gd name="connsiteX16" fmla="*/ 1057441 w 7705355"/>
                <a:gd name="connsiteY16" fmla="*/ 42724 h 6794402"/>
                <a:gd name="connsiteX17" fmla="*/ 1433828 w 7705355"/>
                <a:gd name="connsiteY17" fmla="*/ 419618 h 6794402"/>
                <a:gd name="connsiteX18" fmla="*/ 2087925 w 7705355"/>
                <a:gd name="connsiteY18" fmla="*/ 419618 h 6794402"/>
                <a:gd name="connsiteX19" fmla="*/ 2406836 w 7705355"/>
                <a:gd name="connsiteY19" fmla="*/ 100707 h 6794402"/>
                <a:gd name="connsiteX20" fmla="*/ 3813829 w 7705355"/>
                <a:gd name="connsiteY20" fmla="*/ 100707 h 6794402"/>
                <a:gd name="connsiteX21" fmla="*/ 3891526 w 7705355"/>
                <a:gd name="connsiteY21" fmla="*/ 100707 h 6794402"/>
                <a:gd name="connsiteX22" fmla="*/ 5298519 w 7705355"/>
                <a:gd name="connsiteY22" fmla="*/ 100707 h 6794402"/>
                <a:gd name="connsiteX23" fmla="*/ 5617430 w 7705355"/>
                <a:gd name="connsiteY23" fmla="*/ 419618 h 6794402"/>
                <a:gd name="connsiteX24" fmla="*/ 6271527 w 7705355"/>
                <a:gd name="connsiteY24" fmla="*/ 419618 h 6794402"/>
                <a:gd name="connsiteX25" fmla="*/ 6647914 w 7705355"/>
                <a:gd name="connsiteY25" fmla="*/ 42724 h 6794402"/>
                <a:gd name="connsiteX26" fmla="*/ 7151696 w 7705355"/>
                <a:gd name="connsiteY26" fmla="*/ 42724 h 6794402"/>
                <a:gd name="connsiteX27" fmla="*/ 7161692 w 7705355"/>
                <a:gd name="connsiteY27" fmla="*/ 18692 h 6794402"/>
                <a:gd name="connsiteX28" fmla="*/ 7206897 w 7705355"/>
                <a:gd name="connsiteY28" fmla="*/ 0 h 6794402"/>
                <a:gd name="connsiteX29" fmla="*/ 7270984 w 7705355"/>
                <a:gd name="connsiteY29" fmla="*/ 64087 h 6794402"/>
                <a:gd name="connsiteX30" fmla="*/ 7206897 w 7705355"/>
                <a:gd name="connsiteY30" fmla="*/ 128174 h 6794402"/>
                <a:gd name="connsiteX31" fmla="*/ 7161692 w 7705355"/>
                <a:gd name="connsiteY31" fmla="*/ 109291 h 6794402"/>
                <a:gd name="connsiteX32" fmla="*/ 7151733 w 7705355"/>
                <a:gd name="connsiteY32" fmla="*/ 85449 h 6794402"/>
                <a:gd name="connsiteX33" fmla="*/ 6665715 w 7705355"/>
                <a:gd name="connsiteY33" fmla="*/ 85449 h 6794402"/>
                <a:gd name="connsiteX34" fmla="*/ 5137791 w 7705355"/>
                <a:gd name="connsiteY34" fmla="*/ 620399 h 6794402"/>
                <a:gd name="connsiteX35" fmla="*/ 5092524 w 7705355"/>
                <a:gd name="connsiteY35" fmla="*/ 601707 h 6794402"/>
                <a:gd name="connsiteX36" fmla="*/ 5073831 w 7705355"/>
                <a:gd name="connsiteY36" fmla="*/ 556629 h 6794402"/>
                <a:gd name="connsiteX37" fmla="*/ 5083631 w 7705355"/>
                <a:gd name="connsiteY37" fmla="*/ 532796 h 6794402"/>
                <a:gd name="connsiteX38" fmla="*/ 4914504 w 7705355"/>
                <a:gd name="connsiteY38" fmla="*/ 363670 h 6794402"/>
                <a:gd name="connsiteX39" fmla="*/ 3891526 w 7705355"/>
                <a:gd name="connsiteY39" fmla="*/ 363670 h 6794402"/>
                <a:gd name="connsiteX40" fmla="*/ 3813829 w 7705355"/>
                <a:gd name="connsiteY40" fmla="*/ 363670 h 6794402"/>
                <a:gd name="connsiteX41" fmla="*/ 2790851 w 7705355"/>
                <a:gd name="connsiteY41" fmla="*/ 363670 h 6794402"/>
                <a:gd name="connsiteX42" fmla="*/ 2621724 w 7705355"/>
                <a:gd name="connsiteY42" fmla="*/ 532796 h 6794402"/>
                <a:gd name="connsiteX43" fmla="*/ 2631524 w 7705355"/>
                <a:gd name="connsiteY43" fmla="*/ 556629 h 6794402"/>
                <a:gd name="connsiteX44" fmla="*/ 2612831 w 7705355"/>
                <a:gd name="connsiteY44" fmla="*/ 601707 h 6794402"/>
                <a:gd name="connsiteX45" fmla="*/ 2567564 w 7705355"/>
                <a:gd name="connsiteY45" fmla="*/ 620399 h 6794402"/>
                <a:gd name="connsiteX46" fmla="*/ 2522297 w 7705355"/>
                <a:gd name="connsiteY46" fmla="*/ 601707 h 6794402"/>
                <a:gd name="connsiteX47" fmla="*/ 2522297 w 7705355"/>
                <a:gd name="connsiteY47" fmla="*/ 511171 h 6794402"/>
                <a:gd name="connsiteX48" fmla="*/ 2591676 w 7705355"/>
                <a:gd name="connsiteY48" fmla="*/ 497152 h 6794402"/>
                <a:gd name="connsiteX49" fmla="*/ 2594844 w 7705355"/>
                <a:gd name="connsiteY49" fmla="*/ 499252 h 6794402"/>
                <a:gd name="connsiteX50" fmla="*/ 2773557 w 7705355"/>
                <a:gd name="connsiteY50" fmla="*/ 320945 h 6794402"/>
                <a:gd name="connsiteX51" fmla="*/ 3813829 w 7705355"/>
                <a:gd name="connsiteY51" fmla="*/ 320945 h 6794402"/>
                <a:gd name="connsiteX52" fmla="*/ 3891526 w 7705355"/>
                <a:gd name="connsiteY52" fmla="*/ 320945 h 6794402"/>
                <a:gd name="connsiteX53" fmla="*/ 4931798 w 7705355"/>
                <a:gd name="connsiteY53" fmla="*/ 320945 h 6794402"/>
                <a:gd name="connsiteX54" fmla="*/ 5110511 w 7705355"/>
                <a:gd name="connsiteY54" fmla="*/ 499252 h 6794402"/>
                <a:gd name="connsiteX55" fmla="*/ 5113679 w 7705355"/>
                <a:gd name="connsiteY55" fmla="*/ 497152 h 6794402"/>
                <a:gd name="connsiteX56" fmla="*/ 5183058 w 7705355"/>
                <a:gd name="connsiteY56" fmla="*/ 511171 h 6794402"/>
                <a:gd name="connsiteX57" fmla="*/ 5183058 w 7705355"/>
                <a:gd name="connsiteY57" fmla="*/ 601707 h 6794402"/>
                <a:gd name="connsiteX58" fmla="*/ 5137791 w 7705355"/>
                <a:gd name="connsiteY58" fmla="*/ 620399 h 6794402"/>
                <a:gd name="connsiteX59" fmla="*/ 2170325 w 7705355"/>
                <a:gd name="connsiteY59" fmla="*/ 689191 h 6794402"/>
                <a:gd name="connsiteX60" fmla="*/ 1134753 w 7705355"/>
                <a:gd name="connsiteY60" fmla="*/ 689191 h 6794402"/>
                <a:gd name="connsiteX61" fmla="*/ 844431 w 7705355"/>
                <a:gd name="connsiteY61" fmla="*/ 398869 h 6794402"/>
                <a:gd name="connsiteX62" fmla="*/ 841482 w 7705355"/>
                <a:gd name="connsiteY62" fmla="*/ 400863 h 6794402"/>
                <a:gd name="connsiteX63" fmla="*/ 772100 w 7705355"/>
                <a:gd name="connsiteY63" fmla="*/ 386558 h 6794402"/>
                <a:gd name="connsiteX64" fmla="*/ 772100 w 7705355"/>
                <a:gd name="connsiteY64" fmla="*/ 296022 h 6794402"/>
                <a:gd name="connsiteX65" fmla="*/ 862638 w 7705355"/>
                <a:gd name="connsiteY65" fmla="*/ 296022 h 6794402"/>
                <a:gd name="connsiteX66" fmla="*/ 881329 w 7705355"/>
                <a:gd name="connsiteY66" fmla="*/ 341290 h 6794402"/>
                <a:gd name="connsiteX67" fmla="*/ 871278 w 7705355"/>
                <a:gd name="connsiteY67" fmla="*/ 365632 h 6794402"/>
                <a:gd name="connsiteX68" fmla="*/ 1152556 w 7705355"/>
                <a:gd name="connsiteY68" fmla="*/ 646466 h 6794402"/>
                <a:gd name="connsiteX69" fmla="*/ 2152523 w 7705355"/>
                <a:gd name="connsiteY69" fmla="*/ 646466 h 6794402"/>
                <a:gd name="connsiteX70" fmla="*/ 2431252 w 7705355"/>
                <a:gd name="connsiteY70" fmla="*/ 367737 h 6794402"/>
                <a:gd name="connsiteX71" fmla="*/ 2461261 w 7705355"/>
                <a:gd name="connsiteY71" fmla="*/ 397746 h 6794402"/>
                <a:gd name="connsiteX72" fmla="*/ 6570602 w 7705355"/>
                <a:gd name="connsiteY72" fmla="*/ 689191 h 6794402"/>
                <a:gd name="connsiteX73" fmla="*/ 5535030 w 7705355"/>
                <a:gd name="connsiteY73" fmla="*/ 689191 h 6794402"/>
                <a:gd name="connsiteX74" fmla="*/ 5244094 w 7705355"/>
                <a:gd name="connsiteY74" fmla="*/ 397746 h 6794402"/>
                <a:gd name="connsiteX75" fmla="*/ 5274103 w 7705355"/>
                <a:gd name="connsiteY75" fmla="*/ 367737 h 6794402"/>
                <a:gd name="connsiteX76" fmla="*/ 5552832 w 7705355"/>
                <a:gd name="connsiteY76" fmla="*/ 646466 h 6794402"/>
                <a:gd name="connsiteX77" fmla="*/ 6552799 w 7705355"/>
                <a:gd name="connsiteY77" fmla="*/ 646466 h 6794402"/>
                <a:gd name="connsiteX78" fmla="*/ 6834077 w 7705355"/>
                <a:gd name="connsiteY78" fmla="*/ 365632 h 6794402"/>
                <a:gd name="connsiteX79" fmla="*/ 6824026 w 7705355"/>
                <a:gd name="connsiteY79" fmla="*/ 341290 h 6794402"/>
                <a:gd name="connsiteX80" fmla="*/ 6842717 w 7705355"/>
                <a:gd name="connsiteY80" fmla="*/ 296022 h 6794402"/>
                <a:gd name="connsiteX81" fmla="*/ 6933255 w 7705355"/>
                <a:gd name="connsiteY81" fmla="*/ 296022 h 6794402"/>
                <a:gd name="connsiteX82" fmla="*/ 6933255 w 7705355"/>
                <a:gd name="connsiteY82" fmla="*/ 386558 h 6794402"/>
                <a:gd name="connsiteX83" fmla="*/ 6863873 w 7705355"/>
                <a:gd name="connsiteY83" fmla="*/ 400863 h 6794402"/>
                <a:gd name="connsiteX84" fmla="*/ 6860924 w 7705355"/>
                <a:gd name="connsiteY84" fmla="*/ 398869 h 6794402"/>
                <a:gd name="connsiteX85" fmla="*/ 4655611 w 7705355"/>
                <a:gd name="connsiteY85" fmla="*/ 776167 h 6794402"/>
                <a:gd name="connsiteX86" fmla="*/ 4596817 w 7705355"/>
                <a:gd name="connsiteY86" fmla="*/ 736899 h 6794402"/>
                <a:gd name="connsiteX87" fmla="*/ 4596079 w 7705355"/>
                <a:gd name="connsiteY87" fmla="*/ 733443 h 6794402"/>
                <a:gd name="connsiteX88" fmla="*/ 3891526 w 7705355"/>
                <a:gd name="connsiteY88" fmla="*/ 733443 h 6794402"/>
                <a:gd name="connsiteX89" fmla="*/ 3813829 w 7705355"/>
                <a:gd name="connsiteY89" fmla="*/ 733443 h 6794402"/>
                <a:gd name="connsiteX90" fmla="*/ 3109276 w 7705355"/>
                <a:gd name="connsiteY90" fmla="*/ 733443 h 6794402"/>
                <a:gd name="connsiteX91" fmla="*/ 3108538 w 7705355"/>
                <a:gd name="connsiteY91" fmla="*/ 736899 h 6794402"/>
                <a:gd name="connsiteX92" fmla="*/ 3049744 w 7705355"/>
                <a:gd name="connsiteY92" fmla="*/ 776167 h 6794402"/>
                <a:gd name="connsiteX93" fmla="*/ 2985657 w 7705355"/>
                <a:gd name="connsiteY93" fmla="*/ 712080 h 6794402"/>
                <a:gd name="connsiteX94" fmla="*/ 3049744 w 7705355"/>
                <a:gd name="connsiteY94" fmla="*/ 647993 h 6794402"/>
                <a:gd name="connsiteX95" fmla="*/ 3108824 w 7705355"/>
                <a:gd name="connsiteY95" fmla="*/ 687046 h 6794402"/>
                <a:gd name="connsiteX96" fmla="*/ 3109559 w 7705355"/>
                <a:gd name="connsiteY96" fmla="*/ 690718 h 6794402"/>
                <a:gd name="connsiteX97" fmla="*/ 3813829 w 7705355"/>
                <a:gd name="connsiteY97" fmla="*/ 690718 h 6794402"/>
                <a:gd name="connsiteX98" fmla="*/ 3891526 w 7705355"/>
                <a:gd name="connsiteY98" fmla="*/ 690718 h 6794402"/>
                <a:gd name="connsiteX99" fmla="*/ 4595796 w 7705355"/>
                <a:gd name="connsiteY99" fmla="*/ 690718 h 6794402"/>
                <a:gd name="connsiteX100" fmla="*/ 4596531 w 7705355"/>
                <a:gd name="connsiteY100" fmla="*/ 687046 h 6794402"/>
                <a:gd name="connsiteX101" fmla="*/ 4655611 w 7705355"/>
                <a:gd name="connsiteY101" fmla="*/ 647993 h 6794402"/>
                <a:gd name="connsiteX102" fmla="*/ 4719698 w 7705355"/>
                <a:gd name="connsiteY102" fmla="*/ 712080 h 6794402"/>
                <a:gd name="connsiteX103" fmla="*/ 4655611 w 7705355"/>
                <a:gd name="connsiteY103" fmla="*/ 776167 h 6794402"/>
                <a:gd name="connsiteX104" fmla="*/ 6433271 w 7705355"/>
                <a:gd name="connsiteY104" fmla="*/ 894677 h 6794402"/>
                <a:gd name="connsiteX105" fmla="*/ 6388258 w 7705355"/>
                <a:gd name="connsiteY105" fmla="*/ 875985 h 6794402"/>
                <a:gd name="connsiteX106" fmla="*/ 6378159 w 7705355"/>
                <a:gd name="connsiteY106" fmla="*/ 851952 h 6794402"/>
                <a:gd name="connsiteX107" fmla="*/ 5101170 w 7705355"/>
                <a:gd name="connsiteY107" fmla="*/ 851952 h 6794402"/>
                <a:gd name="connsiteX108" fmla="*/ 4805656 w 7705355"/>
                <a:gd name="connsiteY108" fmla="*/ 556948 h 6794402"/>
                <a:gd name="connsiteX109" fmla="*/ 3891526 w 7705355"/>
                <a:gd name="connsiteY109" fmla="*/ 556948 h 6794402"/>
                <a:gd name="connsiteX110" fmla="*/ 3813829 w 7705355"/>
                <a:gd name="connsiteY110" fmla="*/ 556948 h 6794402"/>
                <a:gd name="connsiteX111" fmla="*/ 2899699 w 7705355"/>
                <a:gd name="connsiteY111" fmla="*/ 556948 h 6794402"/>
                <a:gd name="connsiteX112" fmla="*/ 2604185 w 7705355"/>
                <a:gd name="connsiteY112" fmla="*/ 851952 h 6794402"/>
                <a:gd name="connsiteX113" fmla="*/ 1327196 w 7705355"/>
                <a:gd name="connsiteY113" fmla="*/ 851952 h 6794402"/>
                <a:gd name="connsiteX114" fmla="*/ 1317097 w 7705355"/>
                <a:gd name="connsiteY114" fmla="*/ 875985 h 6794402"/>
                <a:gd name="connsiteX115" fmla="*/ 1272084 w 7705355"/>
                <a:gd name="connsiteY115" fmla="*/ 894677 h 6794402"/>
                <a:gd name="connsiteX116" fmla="*/ 1207996 w 7705355"/>
                <a:gd name="connsiteY116" fmla="*/ 830590 h 6794402"/>
                <a:gd name="connsiteX117" fmla="*/ 1272084 w 7705355"/>
                <a:gd name="connsiteY117" fmla="*/ 766503 h 6794402"/>
                <a:gd name="connsiteX118" fmla="*/ 1317288 w 7705355"/>
                <a:gd name="connsiteY118" fmla="*/ 785195 h 6794402"/>
                <a:gd name="connsiteX119" fmla="*/ 1327497 w 7705355"/>
                <a:gd name="connsiteY119" fmla="*/ 809736 h 6794402"/>
                <a:gd name="connsiteX120" fmla="*/ 2586892 w 7705355"/>
                <a:gd name="connsiteY120" fmla="*/ 809736 h 6794402"/>
                <a:gd name="connsiteX121" fmla="*/ 2881896 w 7705355"/>
                <a:gd name="connsiteY121" fmla="*/ 514223 h 6794402"/>
                <a:gd name="connsiteX122" fmla="*/ 3813829 w 7705355"/>
                <a:gd name="connsiteY122" fmla="*/ 514223 h 6794402"/>
                <a:gd name="connsiteX123" fmla="*/ 3891526 w 7705355"/>
                <a:gd name="connsiteY123" fmla="*/ 514223 h 6794402"/>
                <a:gd name="connsiteX124" fmla="*/ 4823459 w 7705355"/>
                <a:gd name="connsiteY124" fmla="*/ 514223 h 6794402"/>
                <a:gd name="connsiteX125" fmla="*/ 5118463 w 7705355"/>
                <a:gd name="connsiteY125" fmla="*/ 809736 h 6794402"/>
                <a:gd name="connsiteX126" fmla="*/ 6377858 w 7705355"/>
                <a:gd name="connsiteY126" fmla="*/ 809736 h 6794402"/>
                <a:gd name="connsiteX127" fmla="*/ 6388067 w 7705355"/>
                <a:gd name="connsiteY127" fmla="*/ 785195 h 6794402"/>
                <a:gd name="connsiteX128" fmla="*/ 6433271 w 7705355"/>
                <a:gd name="connsiteY128" fmla="*/ 766503 h 6794402"/>
                <a:gd name="connsiteX129" fmla="*/ 6497359 w 7705355"/>
                <a:gd name="connsiteY129" fmla="*/ 830590 h 6794402"/>
                <a:gd name="connsiteX130" fmla="*/ 6433271 w 7705355"/>
                <a:gd name="connsiteY130" fmla="*/ 894677 h 6794402"/>
                <a:gd name="connsiteX131" fmla="*/ 2483639 w 7705355"/>
                <a:gd name="connsiteY131" fmla="*/ 1065577 h 6794402"/>
                <a:gd name="connsiteX132" fmla="*/ 982165 w 7705355"/>
                <a:gd name="connsiteY132" fmla="*/ 1065577 h 6794402"/>
                <a:gd name="connsiteX133" fmla="*/ 724290 w 7705355"/>
                <a:gd name="connsiteY133" fmla="*/ 807702 h 6794402"/>
                <a:gd name="connsiteX134" fmla="*/ 119379 w 7705355"/>
                <a:gd name="connsiteY134" fmla="*/ 807702 h 6794402"/>
                <a:gd name="connsiteX135" fmla="*/ 109483 w 7705355"/>
                <a:gd name="connsiteY135" fmla="*/ 831734 h 6794402"/>
                <a:gd name="connsiteX136" fmla="*/ 64088 w 7705355"/>
                <a:gd name="connsiteY136" fmla="*/ 850426 h 6794402"/>
                <a:gd name="connsiteX137" fmla="*/ 0 w 7705355"/>
                <a:gd name="connsiteY137" fmla="*/ 786339 h 6794402"/>
                <a:gd name="connsiteX138" fmla="*/ 64088 w 7705355"/>
                <a:gd name="connsiteY138" fmla="*/ 722252 h 6794402"/>
                <a:gd name="connsiteX139" fmla="*/ 109292 w 7705355"/>
                <a:gd name="connsiteY139" fmla="*/ 740944 h 6794402"/>
                <a:gd name="connsiteX140" fmla="*/ 119501 w 7705355"/>
                <a:gd name="connsiteY140" fmla="*/ 765486 h 6794402"/>
                <a:gd name="connsiteX141" fmla="*/ 742091 w 7705355"/>
                <a:gd name="connsiteY141" fmla="*/ 765486 h 6794402"/>
                <a:gd name="connsiteX142" fmla="*/ 999967 w 7705355"/>
                <a:gd name="connsiteY142" fmla="*/ 1023361 h 6794402"/>
                <a:gd name="connsiteX143" fmla="*/ 2483639 w 7705355"/>
                <a:gd name="connsiteY143" fmla="*/ 1023361 h 6794402"/>
                <a:gd name="connsiteX144" fmla="*/ 6723190 w 7705355"/>
                <a:gd name="connsiteY144" fmla="*/ 1065577 h 6794402"/>
                <a:gd name="connsiteX145" fmla="*/ 5221716 w 7705355"/>
                <a:gd name="connsiteY145" fmla="*/ 1065577 h 6794402"/>
                <a:gd name="connsiteX146" fmla="*/ 5221716 w 7705355"/>
                <a:gd name="connsiteY146" fmla="*/ 1023361 h 6794402"/>
                <a:gd name="connsiteX147" fmla="*/ 6705388 w 7705355"/>
                <a:gd name="connsiteY147" fmla="*/ 1023361 h 6794402"/>
                <a:gd name="connsiteX148" fmla="*/ 6963264 w 7705355"/>
                <a:gd name="connsiteY148" fmla="*/ 765486 h 6794402"/>
                <a:gd name="connsiteX149" fmla="*/ 7585854 w 7705355"/>
                <a:gd name="connsiteY149" fmla="*/ 765486 h 6794402"/>
                <a:gd name="connsiteX150" fmla="*/ 7596063 w 7705355"/>
                <a:gd name="connsiteY150" fmla="*/ 740944 h 6794402"/>
                <a:gd name="connsiteX151" fmla="*/ 7641267 w 7705355"/>
                <a:gd name="connsiteY151" fmla="*/ 722252 h 6794402"/>
                <a:gd name="connsiteX152" fmla="*/ 7705355 w 7705355"/>
                <a:gd name="connsiteY152" fmla="*/ 786339 h 6794402"/>
                <a:gd name="connsiteX153" fmla="*/ 7641267 w 7705355"/>
                <a:gd name="connsiteY153" fmla="*/ 850426 h 6794402"/>
                <a:gd name="connsiteX154" fmla="*/ 7595872 w 7705355"/>
                <a:gd name="connsiteY154" fmla="*/ 831734 h 6794402"/>
                <a:gd name="connsiteX155" fmla="*/ 7585976 w 7705355"/>
                <a:gd name="connsiteY155" fmla="*/ 807702 h 6794402"/>
                <a:gd name="connsiteX156" fmla="*/ 6981065 w 7705355"/>
                <a:gd name="connsiteY156" fmla="*/ 807702 h 6794402"/>
                <a:gd name="connsiteX157" fmla="*/ 6954109 w 7705355"/>
                <a:gd name="connsiteY157" fmla="*/ 1235459 h 6794402"/>
                <a:gd name="connsiteX158" fmla="*/ 5233415 w 7705355"/>
                <a:gd name="connsiteY158" fmla="*/ 1235459 h 6794402"/>
                <a:gd name="connsiteX159" fmla="*/ 4900770 w 7705355"/>
                <a:gd name="connsiteY159" fmla="*/ 902816 h 6794402"/>
                <a:gd name="connsiteX160" fmla="*/ 3891526 w 7705355"/>
                <a:gd name="connsiteY160" fmla="*/ 902816 h 6794402"/>
                <a:gd name="connsiteX161" fmla="*/ 3813829 w 7705355"/>
                <a:gd name="connsiteY161" fmla="*/ 902816 h 6794402"/>
                <a:gd name="connsiteX162" fmla="*/ 2804585 w 7705355"/>
                <a:gd name="connsiteY162" fmla="*/ 902816 h 6794402"/>
                <a:gd name="connsiteX163" fmla="*/ 2471940 w 7705355"/>
                <a:gd name="connsiteY163" fmla="*/ 1235459 h 6794402"/>
                <a:gd name="connsiteX164" fmla="*/ 751246 w 7705355"/>
                <a:gd name="connsiteY164" fmla="*/ 1235459 h 6794402"/>
                <a:gd name="connsiteX165" fmla="*/ 530711 w 7705355"/>
                <a:gd name="connsiteY165" fmla="*/ 1014501 h 6794402"/>
                <a:gd name="connsiteX166" fmla="*/ 527656 w 7705355"/>
                <a:gd name="connsiteY166" fmla="*/ 1016525 h 6794402"/>
                <a:gd name="connsiteX167" fmla="*/ 458275 w 7705355"/>
                <a:gd name="connsiteY167" fmla="*/ 1002506 h 6794402"/>
                <a:gd name="connsiteX168" fmla="*/ 458275 w 7705355"/>
                <a:gd name="connsiteY168" fmla="*/ 911970 h 6794402"/>
                <a:gd name="connsiteX169" fmla="*/ 548813 w 7705355"/>
                <a:gd name="connsiteY169" fmla="*/ 911970 h 6794402"/>
                <a:gd name="connsiteX170" fmla="*/ 567504 w 7705355"/>
                <a:gd name="connsiteY170" fmla="*/ 957238 h 6794402"/>
                <a:gd name="connsiteX171" fmla="*/ 557582 w 7705355"/>
                <a:gd name="connsiteY171" fmla="*/ 981269 h 6794402"/>
                <a:gd name="connsiteX172" fmla="*/ 769048 w 7705355"/>
                <a:gd name="connsiteY172" fmla="*/ 1192734 h 6794402"/>
                <a:gd name="connsiteX173" fmla="*/ 2454647 w 7705355"/>
                <a:gd name="connsiteY173" fmla="*/ 1192734 h 6794402"/>
                <a:gd name="connsiteX174" fmla="*/ 2786782 w 7705355"/>
                <a:gd name="connsiteY174" fmla="*/ 860600 h 6794402"/>
                <a:gd name="connsiteX175" fmla="*/ 3813829 w 7705355"/>
                <a:gd name="connsiteY175" fmla="*/ 860600 h 6794402"/>
                <a:gd name="connsiteX176" fmla="*/ 3891526 w 7705355"/>
                <a:gd name="connsiteY176" fmla="*/ 860600 h 6794402"/>
                <a:gd name="connsiteX177" fmla="*/ 4918573 w 7705355"/>
                <a:gd name="connsiteY177" fmla="*/ 860600 h 6794402"/>
                <a:gd name="connsiteX178" fmla="*/ 5250708 w 7705355"/>
                <a:gd name="connsiteY178" fmla="*/ 1192734 h 6794402"/>
                <a:gd name="connsiteX179" fmla="*/ 6936307 w 7705355"/>
                <a:gd name="connsiteY179" fmla="*/ 1192734 h 6794402"/>
                <a:gd name="connsiteX180" fmla="*/ 7147773 w 7705355"/>
                <a:gd name="connsiteY180" fmla="*/ 981269 h 6794402"/>
                <a:gd name="connsiteX181" fmla="*/ 7137851 w 7705355"/>
                <a:gd name="connsiteY181" fmla="*/ 957238 h 6794402"/>
                <a:gd name="connsiteX182" fmla="*/ 7156542 w 7705355"/>
                <a:gd name="connsiteY182" fmla="*/ 911970 h 6794402"/>
                <a:gd name="connsiteX183" fmla="*/ 7247080 w 7705355"/>
                <a:gd name="connsiteY183" fmla="*/ 911970 h 6794402"/>
                <a:gd name="connsiteX184" fmla="*/ 7247080 w 7705355"/>
                <a:gd name="connsiteY184" fmla="*/ 1002506 h 6794402"/>
                <a:gd name="connsiteX185" fmla="*/ 7177699 w 7705355"/>
                <a:gd name="connsiteY185" fmla="*/ 1016525 h 6794402"/>
                <a:gd name="connsiteX186" fmla="*/ 7174644 w 7705355"/>
                <a:gd name="connsiteY186" fmla="*/ 1014501 h 6794402"/>
                <a:gd name="connsiteX187" fmla="*/ 4665783 w 7705355"/>
                <a:gd name="connsiteY187" fmla="*/ 1627611 h 6794402"/>
                <a:gd name="connsiteX188" fmla="*/ 4620769 w 7705355"/>
                <a:gd name="connsiteY188" fmla="*/ 1608728 h 6794402"/>
                <a:gd name="connsiteX189" fmla="*/ 4610710 w 7705355"/>
                <a:gd name="connsiteY189" fmla="*/ 1584887 h 6794402"/>
                <a:gd name="connsiteX190" fmla="*/ 3891526 w 7705355"/>
                <a:gd name="connsiteY190" fmla="*/ 1584887 h 6794402"/>
                <a:gd name="connsiteX191" fmla="*/ 3813829 w 7705355"/>
                <a:gd name="connsiteY191" fmla="*/ 1584887 h 6794402"/>
                <a:gd name="connsiteX192" fmla="*/ 3094645 w 7705355"/>
                <a:gd name="connsiteY192" fmla="*/ 1584887 h 6794402"/>
                <a:gd name="connsiteX193" fmla="*/ 3084586 w 7705355"/>
                <a:gd name="connsiteY193" fmla="*/ 1608728 h 6794402"/>
                <a:gd name="connsiteX194" fmla="*/ 3039572 w 7705355"/>
                <a:gd name="connsiteY194" fmla="*/ 1627611 h 6794402"/>
                <a:gd name="connsiteX195" fmla="*/ 2975485 w 7705355"/>
                <a:gd name="connsiteY195" fmla="*/ 1563524 h 6794402"/>
                <a:gd name="connsiteX196" fmla="*/ 3039572 w 7705355"/>
                <a:gd name="connsiteY196" fmla="*/ 1499437 h 6794402"/>
                <a:gd name="connsiteX197" fmla="*/ 3084967 w 7705355"/>
                <a:gd name="connsiteY197" fmla="*/ 1518129 h 6794402"/>
                <a:gd name="connsiteX198" fmla="*/ 3094863 w 7705355"/>
                <a:gd name="connsiteY198" fmla="*/ 1542162 h 6794402"/>
                <a:gd name="connsiteX199" fmla="*/ 3813829 w 7705355"/>
                <a:gd name="connsiteY199" fmla="*/ 1542162 h 6794402"/>
                <a:gd name="connsiteX200" fmla="*/ 3891526 w 7705355"/>
                <a:gd name="connsiteY200" fmla="*/ 1542162 h 6794402"/>
                <a:gd name="connsiteX201" fmla="*/ 4610492 w 7705355"/>
                <a:gd name="connsiteY201" fmla="*/ 1542162 h 6794402"/>
                <a:gd name="connsiteX202" fmla="*/ 4620388 w 7705355"/>
                <a:gd name="connsiteY202" fmla="*/ 1518129 h 6794402"/>
                <a:gd name="connsiteX203" fmla="*/ 4665783 w 7705355"/>
                <a:gd name="connsiteY203" fmla="*/ 1499437 h 6794402"/>
                <a:gd name="connsiteX204" fmla="*/ 4729870 w 7705355"/>
                <a:gd name="connsiteY204" fmla="*/ 1563524 h 6794402"/>
                <a:gd name="connsiteX205" fmla="*/ 4665783 w 7705355"/>
                <a:gd name="connsiteY205" fmla="*/ 1627611 h 6794402"/>
                <a:gd name="connsiteX206" fmla="*/ 7144336 w 7705355"/>
                <a:gd name="connsiteY206" fmla="*/ 1687502 h 6794402"/>
                <a:gd name="connsiteX207" fmla="*/ 7099067 w 7705355"/>
                <a:gd name="connsiteY207" fmla="*/ 1668810 h 6794402"/>
                <a:gd name="connsiteX208" fmla="*/ 7080376 w 7705355"/>
                <a:gd name="connsiteY208" fmla="*/ 1623542 h 6794402"/>
                <a:gd name="connsiteX209" fmla="*/ 7090183 w 7705355"/>
                <a:gd name="connsiteY209" fmla="*/ 1599791 h 6794402"/>
                <a:gd name="connsiteX210" fmla="*/ 6950041 w 7705355"/>
                <a:gd name="connsiteY210" fmla="*/ 1459255 h 6794402"/>
                <a:gd name="connsiteX211" fmla="*/ 5077266 w 7705355"/>
                <a:gd name="connsiteY211" fmla="*/ 1459255 h 6794402"/>
                <a:gd name="connsiteX212" fmla="*/ 4724276 w 7705355"/>
                <a:gd name="connsiteY212" fmla="*/ 1106266 h 6794402"/>
                <a:gd name="connsiteX213" fmla="*/ 3891526 w 7705355"/>
                <a:gd name="connsiteY213" fmla="*/ 1106266 h 6794402"/>
                <a:gd name="connsiteX214" fmla="*/ 3813829 w 7705355"/>
                <a:gd name="connsiteY214" fmla="*/ 1106266 h 6794402"/>
                <a:gd name="connsiteX215" fmla="*/ 2981079 w 7705355"/>
                <a:gd name="connsiteY215" fmla="*/ 1106266 h 6794402"/>
                <a:gd name="connsiteX216" fmla="*/ 2628089 w 7705355"/>
                <a:gd name="connsiteY216" fmla="*/ 1459255 h 6794402"/>
                <a:gd name="connsiteX217" fmla="*/ 755314 w 7705355"/>
                <a:gd name="connsiteY217" fmla="*/ 1459255 h 6794402"/>
                <a:gd name="connsiteX218" fmla="*/ 615172 w 7705355"/>
                <a:gd name="connsiteY218" fmla="*/ 1599791 h 6794402"/>
                <a:gd name="connsiteX219" fmla="*/ 624979 w 7705355"/>
                <a:gd name="connsiteY219" fmla="*/ 1623542 h 6794402"/>
                <a:gd name="connsiteX220" fmla="*/ 606288 w 7705355"/>
                <a:gd name="connsiteY220" fmla="*/ 1668810 h 6794402"/>
                <a:gd name="connsiteX221" fmla="*/ 561019 w 7705355"/>
                <a:gd name="connsiteY221" fmla="*/ 1687502 h 6794402"/>
                <a:gd name="connsiteX222" fmla="*/ 515750 w 7705355"/>
                <a:gd name="connsiteY222" fmla="*/ 1668810 h 6794402"/>
                <a:gd name="connsiteX223" fmla="*/ 515750 w 7705355"/>
                <a:gd name="connsiteY223" fmla="*/ 1578274 h 6794402"/>
                <a:gd name="connsiteX224" fmla="*/ 585131 w 7705355"/>
                <a:gd name="connsiteY224" fmla="*/ 1564255 h 6794402"/>
                <a:gd name="connsiteX225" fmla="*/ 588474 w 7705355"/>
                <a:gd name="connsiteY225" fmla="*/ 1566470 h 6794402"/>
                <a:gd name="connsiteX226" fmla="*/ 738021 w 7705355"/>
                <a:gd name="connsiteY226" fmla="*/ 1416529 h 6794402"/>
                <a:gd name="connsiteX227" fmla="*/ 2610287 w 7705355"/>
                <a:gd name="connsiteY227" fmla="*/ 1416529 h 6794402"/>
                <a:gd name="connsiteX228" fmla="*/ 2963276 w 7705355"/>
                <a:gd name="connsiteY228" fmla="*/ 1064050 h 6794402"/>
                <a:gd name="connsiteX229" fmla="*/ 3813829 w 7705355"/>
                <a:gd name="connsiteY229" fmla="*/ 1064050 h 6794402"/>
                <a:gd name="connsiteX230" fmla="*/ 3891526 w 7705355"/>
                <a:gd name="connsiteY230" fmla="*/ 1064050 h 6794402"/>
                <a:gd name="connsiteX231" fmla="*/ 4742079 w 7705355"/>
                <a:gd name="connsiteY231" fmla="*/ 1064050 h 6794402"/>
                <a:gd name="connsiteX232" fmla="*/ 5095068 w 7705355"/>
                <a:gd name="connsiteY232" fmla="*/ 1416529 h 6794402"/>
                <a:gd name="connsiteX233" fmla="*/ 6967334 w 7705355"/>
                <a:gd name="connsiteY233" fmla="*/ 1416529 h 6794402"/>
                <a:gd name="connsiteX234" fmla="*/ 7116881 w 7705355"/>
                <a:gd name="connsiteY234" fmla="*/ 1566470 h 6794402"/>
                <a:gd name="connsiteX235" fmla="*/ 7120224 w 7705355"/>
                <a:gd name="connsiteY235" fmla="*/ 1564255 h 6794402"/>
                <a:gd name="connsiteX236" fmla="*/ 7189605 w 7705355"/>
                <a:gd name="connsiteY236" fmla="*/ 1578274 h 6794402"/>
                <a:gd name="connsiteX237" fmla="*/ 7189605 w 7705355"/>
                <a:gd name="connsiteY237" fmla="*/ 1668810 h 6794402"/>
                <a:gd name="connsiteX238" fmla="*/ 7144336 w 7705355"/>
                <a:gd name="connsiteY238" fmla="*/ 1687502 h 6794402"/>
                <a:gd name="connsiteX239" fmla="*/ 6864080 w 7705355"/>
                <a:gd name="connsiteY239" fmla="*/ 1855858 h 6794402"/>
                <a:gd name="connsiteX240" fmla="*/ 6818813 w 7705355"/>
                <a:gd name="connsiteY240" fmla="*/ 1837166 h 6794402"/>
                <a:gd name="connsiteX241" fmla="*/ 6800120 w 7705355"/>
                <a:gd name="connsiteY241" fmla="*/ 1791898 h 6794402"/>
                <a:gd name="connsiteX242" fmla="*/ 6809894 w 7705355"/>
                <a:gd name="connsiteY242" fmla="*/ 1768228 h 6794402"/>
                <a:gd name="connsiteX243" fmla="*/ 6695215 w 7705355"/>
                <a:gd name="connsiteY243" fmla="*/ 1653550 h 6794402"/>
                <a:gd name="connsiteX244" fmla="*/ 5039118 w 7705355"/>
                <a:gd name="connsiteY244" fmla="*/ 1653550 h 6794402"/>
                <a:gd name="connsiteX245" fmla="*/ 4731397 w 7705355"/>
                <a:gd name="connsiteY245" fmla="*/ 1345830 h 6794402"/>
                <a:gd name="connsiteX246" fmla="*/ 3891526 w 7705355"/>
                <a:gd name="connsiteY246" fmla="*/ 1345830 h 6794402"/>
                <a:gd name="connsiteX247" fmla="*/ 3813829 w 7705355"/>
                <a:gd name="connsiteY247" fmla="*/ 1345830 h 6794402"/>
                <a:gd name="connsiteX248" fmla="*/ 2973958 w 7705355"/>
                <a:gd name="connsiteY248" fmla="*/ 1345830 h 6794402"/>
                <a:gd name="connsiteX249" fmla="*/ 2666237 w 7705355"/>
                <a:gd name="connsiteY249" fmla="*/ 1653550 h 6794402"/>
                <a:gd name="connsiteX250" fmla="*/ 1010140 w 7705355"/>
                <a:gd name="connsiteY250" fmla="*/ 1653550 h 6794402"/>
                <a:gd name="connsiteX251" fmla="*/ 895461 w 7705355"/>
                <a:gd name="connsiteY251" fmla="*/ 1768228 h 6794402"/>
                <a:gd name="connsiteX252" fmla="*/ 905235 w 7705355"/>
                <a:gd name="connsiteY252" fmla="*/ 1791898 h 6794402"/>
                <a:gd name="connsiteX253" fmla="*/ 886542 w 7705355"/>
                <a:gd name="connsiteY253" fmla="*/ 1837166 h 6794402"/>
                <a:gd name="connsiteX254" fmla="*/ 841275 w 7705355"/>
                <a:gd name="connsiteY254" fmla="*/ 1855858 h 6794402"/>
                <a:gd name="connsiteX255" fmla="*/ 796006 w 7705355"/>
                <a:gd name="connsiteY255" fmla="*/ 1837166 h 6794402"/>
                <a:gd name="connsiteX256" fmla="*/ 796006 w 7705355"/>
                <a:gd name="connsiteY256" fmla="*/ 1746630 h 6794402"/>
                <a:gd name="connsiteX257" fmla="*/ 865387 w 7705355"/>
                <a:gd name="connsiteY257" fmla="*/ 1732611 h 6794402"/>
                <a:gd name="connsiteX258" fmla="*/ 868718 w 7705355"/>
                <a:gd name="connsiteY258" fmla="*/ 1734819 h 6794402"/>
                <a:gd name="connsiteX259" fmla="*/ 992337 w 7705355"/>
                <a:gd name="connsiteY259" fmla="*/ 1610825 h 6794402"/>
                <a:gd name="connsiteX260" fmla="*/ 2648436 w 7705355"/>
                <a:gd name="connsiteY260" fmla="*/ 1610825 h 6794402"/>
                <a:gd name="connsiteX261" fmla="*/ 2956665 w 7705355"/>
                <a:gd name="connsiteY261" fmla="*/ 1303105 h 6794402"/>
                <a:gd name="connsiteX262" fmla="*/ 3813829 w 7705355"/>
                <a:gd name="connsiteY262" fmla="*/ 1303105 h 6794402"/>
                <a:gd name="connsiteX263" fmla="*/ 3891526 w 7705355"/>
                <a:gd name="connsiteY263" fmla="*/ 1303105 h 6794402"/>
                <a:gd name="connsiteX264" fmla="*/ 4748690 w 7705355"/>
                <a:gd name="connsiteY264" fmla="*/ 1303105 h 6794402"/>
                <a:gd name="connsiteX265" fmla="*/ 5056919 w 7705355"/>
                <a:gd name="connsiteY265" fmla="*/ 1610825 h 6794402"/>
                <a:gd name="connsiteX266" fmla="*/ 6713018 w 7705355"/>
                <a:gd name="connsiteY266" fmla="*/ 1610825 h 6794402"/>
                <a:gd name="connsiteX267" fmla="*/ 6836637 w 7705355"/>
                <a:gd name="connsiteY267" fmla="*/ 1734819 h 6794402"/>
                <a:gd name="connsiteX268" fmla="*/ 6839968 w 7705355"/>
                <a:gd name="connsiteY268" fmla="*/ 1732611 h 6794402"/>
                <a:gd name="connsiteX269" fmla="*/ 6909349 w 7705355"/>
                <a:gd name="connsiteY269" fmla="*/ 1746630 h 6794402"/>
                <a:gd name="connsiteX270" fmla="*/ 6909349 w 7705355"/>
                <a:gd name="connsiteY270" fmla="*/ 1837166 h 6794402"/>
                <a:gd name="connsiteX271" fmla="*/ 6864080 w 7705355"/>
                <a:gd name="connsiteY271" fmla="*/ 1855858 h 6794402"/>
                <a:gd name="connsiteX272" fmla="*/ 1394155 w 7705355"/>
                <a:gd name="connsiteY272" fmla="*/ 1977039 h 6794402"/>
                <a:gd name="connsiteX273" fmla="*/ 1330067 w 7705355"/>
                <a:gd name="connsiteY273" fmla="*/ 1912952 h 6794402"/>
                <a:gd name="connsiteX274" fmla="*/ 1394155 w 7705355"/>
                <a:gd name="connsiteY274" fmla="*/ 1848865 h 6794402"/>
                <a:gd name="connsiteX275" fmla="*/ 1439472 w 7705355"/>
                <a:gd name="connsiteY275" fmla="*/ 1867635 h 6794402"/>
                <a:gd name="connsiteX276" fmla="*/ 1449394 w 7705355"/>
                <a:gd name="connsiteY276" fmla="*/ 1891590 h 6794402"/>
                <a:gd name="connsiteX277" fmla="*/ 2252722 w 7705355"/>
                <a:gd name="connsiteY277" fmla="*/ 1891590 h 6794402"/>
                <a:gd name="connsiteX278" fmla="*/ 2252722 w 7705355"/>
                <a:gd name="connsiteY278" fmla="*/ 1934315 h 6794402"/>
                <a:gd name="connsiteX279" fmla="*/ 1449393 w 7705355"/>
                <a:gd name="connsiteY279" fmla="*/ 1934315 h 6794402"/>
                <a:gd name="connsiteX280" fmla="*/ 1439471 w 7705355"/>
                <a:gd name="connsiteY280" fmla="*/ 1958268 h 6794402"/>
                <a:gd name="connsiteX281" fmla="*/ 1394155 w 7705355"/>
                <a:gd name="connsiteY281" fmla="*/ 1977039 h 6794402"/>
                <a:gd name="connsiteX282" fmla="*/ 6311200 w 7705355"/>
                <a:gd name="connsiteY282" fmla="*/ 1977039 h 6794402"/>
                <a:gd name="connsiteX283" fmla="*/ 6265884 w 7705355"/>
                <a:gd name="connsiteY283" fmla="*/ 1958268 h 6794402"/>
                <a:gd name="connsiteX284" fmla="*/ 6255962 w 7705355"/>
                <a:gd name="connsiteY284" fmla="*/ 1934315 h 6794402"/>
                <a:gd name="connsiteX285" fmla="*/ 5452633 w 7705355"/>
                <a:gd name="connsiteY285" fmla="*/ 1934315 h 6794402"/>
                <a:gd name="connsiteX286" fmla="*/ 5452633 w 7705355"/>
                <a:gd name="connsiteY286" fmla="*/ 1891590 h 6794402"/>
                <a:gd name="connsiteX287" fmla="*/ 6255961 w 7705355"/>
                <a:gd name="connsiteY287" fmla="*/ 1891590 h 6794402"/>
                <a:gd name="connsiteX288" fmla="*/ 6265883 w 7705355"/>
                <a:gd name="connsiteY288" fmla="*/ 1867635 h 6794402"/>
                <a:gd name="connsiteX289" fmla="*/ 6311200 w 7705355"/>
                <a:gd name="connsiteY289" fmla="*/ 1848865 h 6794402"/>
                <a:gd name="connsiteX290" fmla="*/ 6375288 w 7705355"/>
                <a:gd name="connsiteY290" fmla="*/ 1912952 h 6794402"/>
                <a:gd name="connsiteX291" fmla="*/ 6311200 w 7705355"/>
                <a:gd name="connsiteY291" fmla="*/ 1977039 h 6794402"/>
                <a:gd name="connsiteX292" fmla="*/ 4994867 w 7705355"/>
                <a:gd name="connsiteY292" fmla="*/ 2153025 h 6794402"/>
                <a:gd name="connsiteX293" fmla="*/ 4949852 w 7705355"/>
                <a:gd name="connsiteY293" fmla="*/ 2134333 h 6794402"/>
                <a:gd name="connsiteX294" fmla="*/ 4939968 w 7705355"/>
                <a:gd name="connsiteY294" fmla="*/ 2110809 h 6794402"/>
                <a:gd name="connsiteX295" fmla="*/ 3891526 w 7705355"/>
                <a:gd name="connsiteY295" fmla="*/ 2110809 h 6794402"/>
                <a:gd name="connsiteX296" fmla="*/ 3813829 w 7705355"/>
                <a:gd name="connsiteY296" fmla="*/ 2110809 h 6794402"/>
                <a:gd name="connsiteX297" fmla="*/ 2765387 w 7705355"/>
                <a:gd name="connsiteY297" fmla="*/ 2110809 h 6794402"/>
                <a:gd name="connsiteX298" fmla="*/ 2755503 w 7705355"/>
                <a:gd name="connsiteY298" fmla="*/ 2134333 h 6794402"/>
                <a:gd name="connsiteX299" fmla="*/ 2710488 w 7705355"/>
                <a:gd name="connsiteY299" fmla="*/ 2153025 h 6794402"/>
                <a:gd name="connsiteX300" fmla="*/ 2646401 w 7705355"/>
                <a:gd name="connsiteY300" fmla="*/ 2088938 h 6794402"/>
                <a:gd name="connsiteX301" fmla="*/ 2710488 w 7705355"/>
                <a:gd name="connsiteY301" fmla="*/ 2024851 h 6794402"/>
                <a:gd name="connsiteX302" fmla="*/ 2755693 w 7705355"/>
                <a:gd name="connsiteY302" fmla="*/ 2043543 h 6794402"/>
                <a:gd name="connsiteX303" fmla="*/ 2765901 w 7705355"/>
                <a:gd name="connsiteY303" fmla="*/ 2068084 h 6794402"/>
                <a:gd name="connsiteX304" fmla="*/ 3813829 w 7705355"/>
                <a:gd name="connsiteY304" fmla="*/ 2068084 h 6794402"/>
                <a:gd name="connsiteX305" fmla="*/ 3891526 w 7705355"/>
                <a:gd name="connsiteY305" fmla="*/ 2068084 h 6794402"/>
                <a:gd name="connsiteX306" fmla="*/ 4939454 w 7705355"/>
                <a:gd name="connsiteY306" fmla="*/ 2068084 h 6794402"/>
                <a:gd name="connsiteX307" fmla="*/ 4949662 w 7705355"/>
                <a:gd name="connsiteY307" fmla="*/ 2043543 h 6794402"/>
                <a:gd name="connsiteX308" fmla="*/ 4994867 w 7705355"/>
                <a:gd name="connsiteY308" fmla="*/ 2024851 h 6794402"/>
                <a:gd name="connsiteX309" fmla="*/ 5058954 w 7705355"/>
                <a:gd name="connsiteY309" fmla="*/ 2088938 h 6794402"/>
                <a:gd name="connsiteX310" fmla="*/ 4994867 w 7705355"/>
                <a:gd name="connsiteY310" fmla="*/ 2153025 h 6794402"/>
                <a:gd name="connsiteX311" fmla="*/ 6894598 w 7705355"/>
                <a:gd name="connsiteY311" fmla="*/ 2200836 h 6794402"/>
                <a:gd name="connsiteX312" fmla="*/ 6849585 w 7705355"/>
                <a:gd name="connsiteY312" fmla="*/ 2182144 h 6794402"/>
                <a:gd name="connsiteX313" fmla="*/ 6839487 w 7705355"/>
                <a:gd name="connsiteY313" fmla="*/ 2158111 h 6794402"/>
                <a:gd name="connsiteX314" fmla="*/ 5314795 w 7705355"/>
                <a:gd name="connsiteY314" fmla="*/ 2158111 h 6794402"/>
                <a:gd name="connsiteX315" fmla="*/ 5022842 w 7705355"/>
                <a:gd name="connsiteY315" fmla="*/ 1866158 h 6794402"/>
                <a:gd name="connsiteX316" fmla="*/ 3891526 w 7705355"/>
                <a:gd name="connsiteY316" fmla="*/ 1866158 h 6794402"/>
                <a:gd name="connsiteX317" fmla="*/ 3813829 w 7705355"/>
                <a:gd name="connsiteY317" fmla="*/ 1866158 h 6794402"/>
                <a:gd name="connsiteX318" fmla="*/ 2682513 w 7705355"/>
                <a:gd name="connsiteY318" fmla="*/ 1866158 h 6794402"/>
                <a:gd name="connsiteX319" fmla="*/ 2390560 w 7705355"/>
                <a:gd name="connsiteY319" fmla="*/ 2158111 h 6794402"/>
                <a:gd name="connsiteX320" fmla="*/ 865868 w 7705355"/>
                <a:gd name="connsiteY320" fmla="*/ 2158111 h 6794402"/>
                <a:gd name="connsiteX321" fmla="*/ 855770 w 7705355"/>
                <a:gd name="connsiteY321" fmla="*/ 2182144 h 6794402"/>
                <a:gd name="connsiteX322" fmla="*/ 810757 w 7705355"/>
                <a:gd name="connsiteY322" fmla="*/ 2200836 h 6794402"/>
                <a:gd name="connsiteX323" fmla="*/ 746669 w 7705355"/>
                <a:gd name="connsiteY323" fmla="*/ 2136749 h 6794402"/>
                <a:gd name="connsiteX324" fmla="*/ 810757 w 7705355"/>
                <a:gd name="connsiteY324" fmla="*/ 2072662 h 6794402"/>
                <a:gd name="connsiteX325" fmla="*/ 855961 w 7705355"/>
                <a:gd name="connsiteY325" fmla="*/ 2091354 h 6794402"/>
                <a:gd name="connsiteX326" fmla="*/ 865957 w 7705355"/>
                <a:gd name="connsiteY326" fmla="*/ 2115387 h 6794402"/>
                <a:gd name="connsiteX327" fmla="*/ 2373266 w 7705355"/>
                <a:gd name="connsiteY327" fmla="*/ 2115387 h 6794402"/>
                <a:gd name="connsiteX328" fmla="*/ 2664712 w 7705355"/>
                <a:gd name="connsiteY328" fmla="*/ 1823942 h 6794402"/>
                <a:gd name="connsiteX329" fmla="*/ 3813829 w 7705355"/>
                <a:gd name="connsiteY329" fmla="*/ 1823942 h 6794402"/>
                <a:gd name="connsiteX330" fmla="*/ 3891526 w 7705355"/>
                <a:gd name="connsiteY330" fmla="*/ 1823942 h 6794402"/>
                <a:gd name="connsiteX331" fmla="*/ 5040643 w 7705355"/>
                <a:gd name="connsiteY331" fmla="*/ 1823942 h 6794402"/>
                <a:gd name="connsiteX332" fmla="*/ 5332089 w 7705355"/>
                <a:gd name="connsiteY332" fmla="*/ 2115387 h 6794402"/>
                <a:gd name="connsiteX333" fmla="*/ 6839398 w 7705355"/>
                <a:gd name="connsiteY333" fmla="*/ 2115387 h 6794402"/>
                <a:gd name="connsiteX334" fmla="*/ 6849394 w 7705355"/>
                <a:gd name="connsiteY334" fmla="*/ 2091354 h 6794402"/>
                <a:gd name="connsiteX335" fmla="*/ 6894598 w 7705355"/>
                <a:gd name="connsiteY335" fmla="*/ 2072662 h 6794402"/>
                <a:gd name="connsiteX336" fmla="*/ 6958686 w 7705355"/>
                <a:gd name="connsiteY336" fmla="*/ 2136749 h 6794402"/>
                <a:gd name="connsiteX337" fmla="*/ 6894598 w 7705355"/>
                <a:gd name="connsiteY337" fmla="*/ 2200836 h 6794402"/>
                <a:gd name="connsiteX338" fmla="*/ 6288822 w 7705355"/>
                <a:gd name="connsiteY338" fmla="*/ 2758618 h 6794402"/>
                <a:gd name="connsiteX339" fmla="*/ 5599628 w 7705355"/>
                <a:gd name="connsiteY339" fmla="*/ 2758618 h 6794402"/>
                <a:gd name="connsiteX340" fmla="*/ 5280717 w 7705355"/>
                <a:gd name="connsiteY340" fmla="*/ 2439708 h 6794402"/>
                <a:gd name="connsiteX341" fmla="*/ 3891526 w 7705355"/>
                <a:gd name="connsiteY341" fmla="*/ 2439708 h 6794402"/>
                <a:gd name="connsiteX342" fmla="*/ 3813829 w 7705355"/>
                <a:gd name="connsiteY342" fmla="*/ 2439708 h 6794402"/>
                <a:gd name="connsiteX343" fmla="*/ 2424638 w 7705355"/>
                <a:gd name="connsiteY343" fmla="*/ 2439708 h 6794402"/>
                <a:gd name="connsiteX344" fmla="*/ 2105727 w 7705355"/>
                <a:gd name="connsiteY344" fmla="*/ 2758618 h 6794402"/>
                <a:gd name="connsiteX345" fmla="*/ 1416533 w 7705355"/>
                <a:gd name="connsiteY345" fmla="*/ 2758618 h 6794402"/>
                <a:gd name="connsiteX346" fmla="*/ 1039640 w 7705355"/>
                <a:gd name="connsiteY346" fmla="*/ 2382233 h 6794402"/>
                <a:gd name="connsiteX347" fmla="*/ 558174 w 7705355"/>
                <a:gd name="connsiteY347" fmla="*/ 2382233 h 6794402"/>
                <a:gd name="connsiteX348" fmla="*/ 557467 w 7705355"/>
                <a:gd name="connsiteY348" fmla="*/ 2385690 h 6794402"/>
                <a:gd name="connsiteX349" fmla="*/ 498458 w 7705355"/>
                <a:gd name="connsiteY349" fmla="*/ 2424958 h 6794402"/>
                <a:gd name="connsiteX350" fmla="*/ 434371 w 7705355"/>
                <a:gd name="connsiteY350" fmla="*/ 2360871 h 6794402"/>
                <a:gd name="connsiteX351" fmla="*/ 498458 w 7705355"/>
                <a:gd name="connsiteY351" fmla="*/ 2296784 h 6794402"/>
                <a:gd name="connsiteX352" fmla="*/ 557467 w 7705355"/>
                <a:gd name="connsiteY352" fmla="*/ 2335837 h 6794402"/>
                <a:gd name="connsiteX353" fmla="*/ 558212 w 7705355"/>
                <a:gd name="connsiteY353" fmla="*/ 2339508 h 6794402"/>
                <a:gd name="connsiteX354" fmla="*/ 1057441 w 7705355"/>
                <a:gd name="connsiteY354" fmla="*/ 2339508 h 6794402"/>
                <a:gd name="connsiteX355" fmla="*/ 1433828 w 7705355"/>
                <a:gd name="connsiteY355" fmla="*/ 2716402 h 6794402"/>
                <a:gd name="connsiteX356" fmla="*/ 2087925 w 7705355"/>
                <a:gd name="connsiteY356" fmla="*/ 2716402 h 6794402"/>
                <a:gd name="connsiteX357" fmla="*/ 2406836 w 7705355"/>
                <a:gd name="connsiteY357" fmla="*/ 2397491 h 6794402"/>
                <a:gd name="connsiteX358" fmla="*/ 3813829 w 7705355"/>
                <a:gd name="connsiteY358" fmla="*/ 2397491 h 6794402"/>
                <a:gd name="connsiteX359" fmla="*/ 3891526 w 7705355"/>
                <a:gd name="connsiteY359" fmla="*/ 2397491 h 6794402"/>
                <a:gd name="connsiteX360" fmla="*/ 5298519 w 7705355"/>
                <a:gd name="connsiteY360" fmla="*/ 2397491 h 6794402"/>
                <a:gd name="connsiteX361" fmla="*/ 5617430 w 7705355"/>
                <a:gd name="connsiteY361" fmla="*/ 2716402 h 6794402"/>
                <a:gd name="connsiteX362" fmla="*/ 6271527 w 7705355"/>
                <a:gd name="connsiteY362" fmla="*/ 2716402 h 6794402"/>
                <a:gd name="connsiteX363" fmla="*/ 6647914 w 7705355"/>
                <a:gd name="connsiteY363" fmla="*/ 2339508 h 6794402"/>
                <a:gd name="connsiteX364" fmla="*/ 7147143 w 7705355"/>
                <a:gd name="connsiteY364" fmla="*/ 2339508 h 6794402"/>
                <a:gd name="connsiteX365" fmla="*/ 7147888 w 7705355"/>
                <a:gd name="connsiteY365" fmla="*/ 2335837 h 6794402"/>
                <a:gd name="connsiteX366" fmla="*/ 7206897 w 7705355"/>
                <a:gd name="connsiteY366" fmla="*/ 2296784 h 6794402"/>
                <a:gd name="connsiteX367" fmla="*/ 7270984 w 7705355"/>
                <a:gd name="connsiteY367" fmla="*/ 2360871 h 6794402"/>
                <a:gd name="connsiteX368" fmla="*/ 7206897 w 7705355"/>
                <a:gd name="connsiteY368" fmla="*/ 2424958 h 6794402"/>
                <a:gd name="connsiteX369" fmla="*/ 7147888 w 7705355"/>
                <a:gd name="connsiteY369" fmla="*/ 2385690 h 6794402"/>
                <a:gd name="connsiteX370" fmla="*/ 7147181 w 7705355"/>
                <a:gd name="connsiteY370" fmla="*/ 2382233 h 6794402"/>
                <a:gd name="connsiteX371" fmla="*/ 6665715 w 7705355"/>
                <a:gd name="connsiteY371" fmla="*/ 2382233 h 6794402"/>
                <a:gd name="connsiteX372" fmla="*/ 5137791 w 7705355"/>
                <a:gd name="connsiteY372" fmla="*/ 2917183 h 6794402"/>
                <a:gd name="connsiteX373" fmla="*/ 5092524 w 7705355"/>
                <a:gd name="connsiteY373" fmla="*/ 2898492 h 6794402"/>
                <a:gd name="connsiteX374" fmla="*/ 5078504 w 7705355"/>
                <a:gd name="connsiteY374" fmla="*/ 2829325 h 6794402"/>
                <a:gd name="connsiteX375" fmla="*/ 5080434 w 7705355"/>
                <a:gd name="connsiteY375" fmla="*/ 2826383 h 6794402"/>
                <a:gd name="connsiteX376" fmla="*/ 4914504 w 7705355"/>
                <a:gd name="connsiteY376" fmla="*/ 2660454 h 6794402"/>
                <a:gd name="connsiteX377" fmla="*/ 3891526 w 7705355"/>
                <a:gd name="connsiteY377" fmla="*/ 2660454 h 6794402"/>
                <a:gd name="connsiteX378" fmla="*/ 3813829 w 7705355"/>
                <a:gd name="connsiteY378" fmla="*/ 2660454 h 6794402"/>
                <a:gd name="connsiteX379" fmla="*/ 2790851 w 7705355"/>
                <a:gd name="connsiteY379" fmla="*/ 2660454 h 6794402"/>
                <a:gd name="connsiteX380" fmla="*/ 2624921 w 7705355"/>
                <a:gd name="connsiteY380" fmla="*/ 2826383 h 6794402"/>
                <a:gd name="connsiteX381" fmla="*/ 2626851 w 7705355"/>
                <a:gd name="connsiteY381" fmla="*/ 2829325 h 6794402"/>
                <a:gd name="connsiteX382" fmla="*/ 2612831 w 7705355"/>
                <a:gd name="connsiteY382" fmla="*/ 2898492 h 6794402"/>
                <a:gd name="connsiteX383" fmla="*/ 2567564 w 7705355"/>
                <a:gd name="connsiteY383" fmla="*/ 2917183 h 6794402"/>
                <a:gd name="connsiteX384" fmla="*/ 2522297 w 7705355"/>
                <a:gd name="connsiteY384" fmla="*/ 2898492 h 6794402"/>
                <a:gd name="connsiteX385" fmla="*/ 2522297 w 7705355"/>
                <a:gd name="connsiteY385" fmla="*/ 2807955 h 6794402"/>
                <a:gd name="connsiteX386" fmla="*/ 2591676 w 7705355"/>
                <a:gd name="connsiteY386" fmla="*/ 2793936 h 6794402"/>
                <a:gd name="connsiteX387" fmla="*/ 2594844 w 7705355"/>
                <a:gd name="connsiteY387" fmla="*/ 2796036 h 6794402"/>
                <a:gd name="connsiteX388" fmla="*/ 2773557 w 7705355"/>
                <a:gd name="connsiteY388" fmla="*/ 2617729 h 6794402"/>
                <a:gd name="connsiteX389" fmla="*/ 3813829 w 7705355"/>
                <a:gd name="connsiteY389" fmla="*/ 2617729 h 6794402"/>
                <a:gd name="connsiteX390" fmla="*/ 3891526 w 7705355"/>
                <a:gd name="connsiteY390" fmla="*/ 2617729 h 6794402"/>
                <a:gd name="connsiteX391" fmla="*/ 4931798 w 7705355"/>
                <a:gd name="connsiteY391" fmla="*/ 2617729 h 6794402"/>
                <a:gd name="connsiteX392" fmla="*/ 5110511 w 7705355"/>
                <a:gd name="connsiteY392" fmla="*/ 2796036 h 6794402"/>
                <a:gd name="connsiteX393" fmla="*/ 5113679 w 7705355"/>
                <a:gd name="connsiteY393" fmla="*/ 2793936 h 6794402"/>
                <a:gd name="connsiteX394" fmla="*/ 5183058 w 7705355"/>
                <a:gd name="connsiteY394" fmla="*/ 2807955 h 6794402"/>
                <a:gd name="connsiteX395" fmla="*/ 5183058 w 7705355"/>
                <a:gd name="connsiteY395" fmla="*/ 2898492 h 6794402"/>
                <a:gd name="connsiteX396" fmla="*/ 5137791 w 7705355"/>
                <a:gd name="connsiteY396" fmla="*/ 2917183 h 6794402"/>
                <a:gd name="connsiteX397" fmla="*/ 2170325 w 7705355"/>
                <a:gd name="connsiteY397" fmla="*/ 2985975 h 6794402"/>
                <a:gd name="connsiteX398" fmla="*/ 1134753 w 7705355"/>
                <a:gd name="connsiteY398" fmla="*/ 2985975 h 6794402"/>
                <a:gd name="connsiteX399" fmla="*/ 844431 w 7705355"/>
                <a:gd name="connsiteY399" fmla="*/ 2695653 h 6794402"/>
                <a:gd name="connsiteX400" fmla="*/ 841482 w 7705355"/>
                <a:gd name="connsiteY400" fmla="*/ 2697647 h 6794402"/>
                <a:gd name="connsiteX401" fmla="*/ 772100 w 7705355"/>
                <a:gd name="connsiteY401" fmla="*/ 2683342 h 6794402"/>
                <a:gd name="connsiteX402" fmla="*/ 772100 w 7705355"/>
                <a:gd name="connsiteY402" fmla="*/ 2592806 h 6794402"/>
                <a:gd name="connsiteX403" fmla="*/ 862638 w 7705355"/>
                <a:gd name="connsiteY403" fmla="*/ 2592806 h 6794402"/>
                <a:gd name="connsiteX404" fmla="*/ 876656 w 7705355"/>
                <a:gd name="connsiteY404" fmla="*/ 2662186 h 6794402"/>
                <a:gd name="connsiteX405" fmla="*/ 874423 w 7705355"/>
                <a:gd name="connsiteY405" fmla="*/ 2665556 h 6794402"/>
                <a:gd name="connsiteX406" fmla="*/ 1152556 w 7705355"/>
                <a:gd name="connsiteY406" fmla="*/ 2943250 h 6794402"/>
                <a:gd name="connsiteX407" fmla="*/ 2152523 w 7705355"/>
                <a:gd name="connsiteY407" fmla="*/ 2943250 h 6794402"/>
                <a:gd name="connsiteX408" fmla="*/ 2431252 w 7705355"/>
                <a:gd name="connsiteY408" fmla="*/ 2664521 h 6794402"/>
                <a:gd name="connsiteX409" fmla="*/ 2461261 w 7705355"/>
                <a:gd name="connsiteY409" fmla="*/ 2694530 h 6794402"/>
                <a:gd name="connsiteX410" fmla="*/ 6570602 w 7705355"/>
                <a:gd name="connsiteY410" fmla="*/ 2985975 h 6794402"/>
                <a:gd name="connsiteX411" fmla="*/ 5535030 w 7705355"/>
                <a:gd name="connsiteY411" fmla="*/ 2985975 h 6794402"/>
                <a:gd name="connsiteX412" fmla="*/ 5244094 w 7705355"/>
                <a:gd name="connsiteY412" fmla="*/ 2694530 h 6794402"/>
                <a:gd name="connsiteX413" fmla="*/ 5274103 w 7705355"/>
                <a:gd name="connsiteY413" fmla="*/ 2664521 h 6794402"/>
                <a:gd name="connsiteX414" fmla="*/ 5552832 w 7705355"/>
                <a:gd name="connsiteY414" fmla="*/ 2943250 h 6794402"/>
                <a:gd name="connsiteX415" fmla="*/ 6552799 w 7705355"/>
                <a:gd name="connsiteY415" fmla="*/ 2943250 h 6794402"/>
                <a:gd name="connsiteX416" fmla="*/ 6830932 w 7705355"/>
                <a:gd name="connsiteY416" fmla="*/ 2665556 h 6794402"/>
                <a:gd name="connsiteX417" fmla="*/ 6828699 w 7705355"/>
                <a:gd name="connsiteY417" fmla="*/ 2662186 h 6794402"/>
                <a:gd name="connsiteX418" fmla="*/ 6842717 w 7705355"/>
                <a:gd name="connsiteY418" fmla="*/ 2592806 h 6794402"/>
                <a:gd name="connsiteX419" fmla="*/ 6933255 w 7705355"/>
                <a:gd name="connsiteY419" fmla="*/ 2592806 h 6794402"/>
                <a:gd name="connsiteX420" fmla="*/ 6933255 w 7705355"/>
                <a:gd name="connsiteY420" fmla="*/ 2683342 h 6794402"/>
                <a:gd name="connsiteX421" fmla="*/ 6863873 w 7705355"/>
                <a:gd name="connsiteY421" fmla="*/ 2697647 h 6794402"/>
                <a:gd name="connsiteX422" fmla="*/ 6860924 w 7705355"/>
                <a:gd name="connsiteY422" fmla="*/ 2695653 h 6794402"/>
                <a:gd name="connsiteX423" fmla="*/ 4655611 w 7705355"/>
                <a:gd name="connsiteY423" fmla="*/ 3072951 h 6794402"/>
                <a:gd name="connsiteX424" fmla="*/ 4596817 w 7705355"/>
                <a:gd name="connsiteY424" fmla="*/ 3033683 h 6794402"/>
                <a:gd name="connsiteX425" fmla="*/ 4596080 w 7705355"/>
                <a:gd name="connsiteY425" fmla="*/ 3030227 h 6794402"/>
                <a:gd name="connsiteX426" fmla="*/ 3891526 w 7705355"/>
                <a:gd name="connsiteY426" fmla="*/ 3030227 h 6794402"/>
                <a:gd name="connsiteX427" fmla="*/ 3813829 w 7705355"/>
                <a:gd name="connsiteY427" fmla="*/ 3030227 h 6794402"/>
                <a:gd name="connsiteX428" fmla="*/ 3109275 w 7705355"/>
                <a:gd name="connsiteY428" fmla="*/ 3030227 h 6794402"/>
                <a:gd name="connsiteX429" fmla="*/ 3108538 w 7705355"/>
                <a:gd name="connsiteY429" fmla="*/ 3033683 h 6794402"/>
                <a:gd name="connsiteX430" fmla="*/ 3049744 w 7705355"/>
                <a:gd name="connsiteY430" fmla="*/ 3072951 h 6794402"/>
                <a:gd name="connsiteX431" fmla="*/ 2985657 w 7705355"/>
                <a:gd name="connsiteY431" fmla="*/ 3008864 h 6794402"/>
                <a:gd name="connsiteX432" fmla="*/ 3049744 w 7705355"/>
                <a:gd name="connsiteY432" fmla="*/ 2944777 h 6794402"/>
                <a:gd name="connsiteX433" fmla="*/ 3108824 w 7705355"/>
                <a:gd name="connsiteY433" fmla="*/ 2983830 h 6794402"/>
                <a:gd name="connsiteX434" fmla="*/ 3109559 w 7705355"/>
                <a:gd name="connsiteY434" fmla="*/ 2987502 h 6794402"/>
                <a:gd name="connsiteX435" fmla="*/ 3813829 w 7705355"/>
                <a:gd name="connsiteY435" fmla="*/ 2987502 h 6794402"/>
                <a:gd name="connsiteX436" fmla="*/ 3891526 w 7705355"/>
                <a:gd name="connsiteY436" fmla="*/ 2987502 h 6794402"/>
                <a:gd name="connsiteX437" fmla="*/ 4595796 w 7705355"/>
                <a:gd name="connsiteY437" fmla="*/ 2987502 h 6794402"/>
                <a:gd name="connsiteX438" fmla="*/ 4596531 w 7705355"/>
                <a:gd name="connsiteY438" fmla="*/ 2983830 h 6794402"/>
                <a:gd name="connsiteX439" fmla="*/ 4655611 w 7705355"/>
                <a:gd name="connsiteY439" fmla="*/ 2944777 h 6794402"/>
                <a:gd name="connsiteX440" fmla="*/ 4719698 w 7705355"/>
                <a:gd name="connsiteY440" fmla="*/ 3008864 h 6794402"/>
                <a:gd name="connsiteX441" fmla="*/ 4655611 w 7705355"/>
                <a:gd name="connsiteY441" fmla="*/ 3072951 h 6794402"/>
                <a:gd name="connsiteX442" fmla="*/ 6433271 w 7705355"/>
                <a:gd name="connsiteY442" fmla="*/ 3191461 h 6794402"/>
                <a:gd name="connsiteX443" fmla="*/ 6374476 w 7705355"/>
                <a:gd name="connsiteY443" fmla="*/ 3152408 h 6794402"/>
                <a:gd name="connsiteX444" fmla="*/ 6373700 w 7705355"/>
                <a:gd name="connsiteY444" fmla="*/ 3148736 h 6794402"/>
                <a:gd name="connsiteX445" fmla="*/ 5101170 w 7705355"/>
                <a:gd name="connsiteY445" fmla="*/ 3148736 h 6794402"/>
                <a:gd name="connsiteX446" fmla="*/ 4805656 w 7705355"/>
                <a:gd name="connsiteY446" fmla="*/ 2853732 h 6794402"/>
                <a:gd name="connsiteX447" fmla="*/ 3891526 w 7705355"/>
                <a:gd name="connsiteY447" fmla="*/ 2853732 h 6794402"/>
                <a:gd name="connsiteX448" fmla="*/ 3813829 w 7705355"/>
                <a:gd name="connsiteY448" fmla="*/ 2853732 h 6794402"/>
                <a:gd name="connsiteX449" fmla="*/ 2899699 w 7705355"/>
                <a:gd name="connsiteY449" fmla="*/ 2853732 h 6794402"/>
                <a:gd name="connsiteX450" fmla="*/ 2604185 w 7705355"/>
                <a:gd name="connsiteY450" fmla="*/ 3148736 h 6794402"/>
                <a:gd name="connsiteX451" fmla="*/ 1331655 w 7705355"/>
                <a:gd name="connsiteY451" fmla="*/ 3148736 h 6794402"/>
                <a:gd name="connsiteX452" fmla="*/ 1330879 w 7705355"/>
                <a:gd name="connsiteY452" fmla="*/ 3152408 h 6794402"/>
                <a:gd name="connsiteX453" fmla="*/ 1272084 w 7705355"/>
                <a:gd name="connsiteY453" fmla="*/ 3191461 h 6794402"/>
                <a:gd name="connsiteX454" fmla="*/ 1207996 w 7705355"/>
                <a:gd name="connsiteY454" fmla="*/ 3127374 h 6794402"/>
                <a:gd name="connsiteX455" fmla="*/ 1272084 w 7705355"/>
                <a:gd name="connsiteY455" fmla="*/ 3063287 h 6794402"/>
                <a:gd name="connsiteX456" fmla="*/ 1331093 w 7705355"/>
                <a:gd name="connsiteY456" fmla="*/ 3102340 h 6794402"/>
                <a:gd name="connsiteX457" fmla="*/ 1331941 w 7705355"/>
                <a:gd name="connsiteY457" fmla="*/ 3106520 h 6794402"/>
                <a:gd name="connsiteX458" fmla="*/ 2586892 w 7705355"/>
                <a:gd name="connsiteY458" fmla="*/ 3106520 h 6794402"/>
                <a:gd name="connsiteX459" fmla="*/ 2881896 w 7705355"/>
                <a:gd name="connsiteY459" fmla="*/ 2811007 h 6794402"/>
                <a:gd name="connsiteX460" fmla="*/ 3813829 w 7705355"/>
                <a:gd name="connsiteY460" fmla="*/ 2811007 h 6794402"/>
                <a:gd name="connsiteX461" fmla="*/ 3891526 w 7705355"/>
                <a:gd name="connsiteY461" fmla="*/ 2811007 h 6794402"/>
                <a:gd name="connsiteX462" fmla="*/ 4823459 w 7705355"/>
                <a:gd name="connsiteY462" fmla="*/ 2811007 h 6794402"/>
                <a:gd name="connsiteX463" fmla="*/ 5118463 w 7705355"/>
                <a:gd name="connsiteY463" fmla="*/ 3106520 h 6794402"/>
                <a:gd name="connsiteX464" fmla="*/ 6373414 w 7705355"/>
                <a:gd name="connsiteY464" fmla="*/ 3106520 h 6794402"/>
                <a:gd name="connsiteX465" fmla="*/ 6374262 w 7705355"/>
                <a:gd name="connsiteY465" fmla="*/ 3102340 h 6794402"/>
                <a:gd name="connsiteX466" fmla="*/ 6433271 w 7705355"/>
                <a:gd name="connsiteY466" fmla="*/ 3063287 h 6794402"/>
                <a:gd name="connsiteX467" fmla="*/ 6497359 w 7705355"/>
                <a:gd name="connsiteY467" fmla="*/ 3127374 h 6794402"/>
                <a:gd name="connsiteX468" fmla="*/ 6433271 w 7705355"/>
                <a:gd name="connsiteY468" fmla="*/ 3191461 h 6794402"/>
                <a:gd name="connsiteX469" fmla="*/ 2483639 w 7705355"/>
                <a:gd name="connsiteY469" fmla="*/ 3362361 h 6794402"/>
                <a:gd name="connsiteX470" fmla="*/ 982165 w 7705355"/>
                <a:gd name="connsiteY470" fmla="*/ 3362361 h 6794402"/>
                <a:gd name="connsiteX471" fmla="*/ 724290 w 7705355"/>
                <a:gd name="connsiteY471" fmla="*/ 3104486 h 6794402"/>
                <a:gd name="connsiteX472" fmla="*/ 123903 w 7705355"/>
                <a:gd name="connsiteY472" fmla="*/ 3104486 h 6794402"/>
                <a:gd name="connsiteX473" fmla="*/ 123169 w 7705355"/>
                <a:gd name="connsiteY473" fmla="*/ 3108157 h 6794402"/>
                <a:gd name="connsiteX474" fmla="*/ 64088 w 7705355"/>
                <a:gd name="connsiteY474" fmla="*/ 3147210 h 6794402"/>
                <a:gd name="connsiteX475" fmla="*/ 0 w 7705355"/>
                <a:gd name="connsiteY475" fmla="*/ 3083123 h 6794402"/>
                <a:gd name="connsiteX476" fmla="*/ 64088 w 7705355"/>
                <a:gd name="connsiteY476" fmla="*/ 3019036 h 6794402"/>
                <a:gd name="connsiteX477" fmla="*/ 123097 w 7705355"/>
                <a:gd name="connsiteY477" fmla="*/ 3058089 h 6794402"/>
                <a:gd name="connsiteX478" fmla="*/ 123945 w 7705355"/>
                <a:gd name="connsiteY478" fmla="*/ 3062270 h 6794402"/>
                <a:gd name="connsiteX479" fmla="*/ 742091 w 7705355"/>
                <a:gd name="connsiteY479" fmla="*/ 3062270 h 6794402"/>
                <a:gd name="connsiteX480" fmla="*/ 999967 w 7705355"/>
                <a:gd name="connsiteY480" fmla="*/ 3320145 h 6794402"/>
                <a:gd name="connsiteX481" fmla="*/ 2483639 w 7705355"/>
                <a:gd name="connsiteY481" fmla="*/ 3320145 h 6794402"/>
                <a:gd name="connsiteX482" fmla="*/ 6723190 w 7705355"/>
                <a:gd name="connsiteY482" fmla="*/ 3362361 h 6794402"/>
                <a:gd name="connsiteX483" fmla="*/ 5221716 w 7705355"/>
                <a:gd name="connsiteY483" fmla="*/ 3362361 h 6794402"/>
                <a:gd name="connsiteX484" fmla="*/ 5221716 w 7705355"/>
                <a:gd name="connsiteY484" fmla="*/ 3320145 h 6794402"/>
                <a:gd name="connsiteX485" fmla="*/ 6705388 w 7705355"/>
                <a:gd name="connsiteY485" fmla="*/ 3320145 h 6794402"/>
                <a:gd name="connsiteX486" fmla="*/ 6963264 w 7705355"/>
                <a:gd name="connsiteY486" fmla="*/ 3062270 h 6794402"/>
                <a:gd name="connsiteX487" fmla="*/ 7581410 w 7705355"/>
                <a:gd name="connsiteY487" fmla="*/ 3062270 h 6794402"/>
                <a:gd name="connsiteX488" fmla="*/ 7582258 w 7705355"/>
                <a:gd name="connsiteY488" fmla="*/ 3058089 h 6794402"/>
                <a:gd name="connsiteX489" fmla="*/ 7641267 w 7705355"/>
                <a:gd name="connsiteY489" fmla="*/ 3019036 h 6794402"/>
                <a:gd name="connsiteX490" fmla="*/ 7705355 w 7705355"/>
                <a:gd name="connsiteY490" fmla="*/ 3083123 h 6794402"/>
                <a:gd name="connsiteX491" fmla="*/ 7641267 w 7705355"/>
                <a:gd name="connsiteY491" fmla="*/ 3147210 h 6794402"/>
                <a:gd name="connsiteX492" fmla="*/ 7582186 w 7705355"/>
                <a:gd name="connsiteY492" fmla="*/ 3108157 h 6794402"/>
                <a:gd name="connsiteX493" fmla="*/ 7581452 w 7705355"/>
                <a:gd name="connsiteY493" fmla="*/ 3104486 h 6794402"/>
                <a:gd name="connsiteX494" fmla="*/ 6981065 w 7705355"/>
                <a:gd name="connsiteY494" fmla="*/ 3104486 h 6794402"/>
                <a:gd name="connsiteX495" fmla="*/ 6954109 w 7705355"/>
                <a:gd name="connsiteY495" fmla="*/ 3532243 h 6794402"/>
                <a:gd name="connsiteX496" fmla="*/ 5233415 w 7705355"/>
                <a:gd name="connsiteY496" fmla="*/ 3532243 h 6794402"/>
                <a:gd name="connsiteX497" fmla="*/ 4900770 w 7705355"/>
                <a:gd name="connsiteY497" fmla="*/ 3199600 h 6794402"/>
                <a:gd name="connsiteX498" fmla="*/ 3891526 w 7705355"/>
                <a:gd name="connsiteY498" fmla="*/ 3199600 h 6794402"/>
                <a:gd name="connsiteX499" fmla="*/ 3813829 w 7705355"/>
                <a:gd name="connsiteY499" fmla="*/ 3199600 h 6794402"/>
                <a:gd name="connsiteX500" fmla="*/ 2804585 w 7705355"/>
                <a:gd name="connsiteY500" fmla="*/ 3199600 h 6794402"/>
                <a:gd name="connsiteX501" fmla="*/ 2471940 w 7705355"/>
                <a:gd name="connsiteY501" fmla="*/ 3532243 h 6794402"/>
                <a:gd name="connsiteX502" fmla="*/ 751246 w 7705355"/>
                <a:gd name="connsiteY502" fmla="*/ 3532243 h 6794402"/>
                <a:gd name="connsiteX503" fmla="*/ 530711 w 7705355"/>
                <a:gd name="connsiteY503" fmla="*/ 3311286 h 6794402"/>
                <a:gd name="connsiteX504" fmla="*/ 527657 w 7705355"/>
                <a:gd name="connsiteY504" fmla="*/ 3313310 h 6794402"/>
                <a:gd name="connsiteX505" fmla="*/ 458275 w 7705355"/>
                <a:gd name="connsiteY505" fmla="*/ 3299291 h 6794402"/>
                <a:gd name="connsiteX506" fmla="*/ 458275 w 7705355"/>
                <a:gd name="connsiteY506" fmla="*/ 3208754 h 6794402"/>
                <a:gd name="connsiteX507" fmla="*/ 548813 w 7705355"/>
                <a:gd name="connsiteY507" fmla="*/ 3208754 h 6794402"/>
                <a:gd name="connsiteX508" fmla="*/ 562831 w 7705355"/>
                <a:gd name="connsiteY508" fmla="*/ 3278134 h 6794402"/>
                <a:gd name="connsiteX509" fmla="*/ 560771 w 7705355"/>
                <a:gd name="connsiteY509" fmla="*/ 3281243 h 6794402"/>
                <a:gd name="connsiteX510" fmla="*/ 769048 w 7705355"/>
                <a:gd name="connsiteY510" fmla="*/ 3489518 h 6794402"/>
                <a:gd name="connsiteX511" fmla="*/ 2454647 w 7705355"/>
                <a:gd name="connsiteY511" fmla="*/ 3489518 h 6794402"/>
                <a:gd name="connsiteX512" fmla="*/ 2786782 w 7705355"/>
                <a:gd name="connsiteY512" fmla="*/ 3157384 h 6794402"/>
                <a:gd name="connsiteX513" fmla="*/ 3813829 w 7705355"/>
                <a:gd name="connsiteY513" fmla="*/ 3157384 h 6794402"/>
                <a:gd name="connsiteX514" fmla="*/ 3891526 w 7705355"/>
                <a:gd name="connsiteY514" fmla="*/ 3157384 h 6794402"/>
                <a:gd name="connsiteX515" fmla="*/ 4918573 w 7705355"/>
                <a:gd name="connsiteY515" fmla="*/ 3157384 h 6794402"/>
                <a:gd name="connsiteX516" fmla="*/ 5250708 w 7705355"/>
                <a:gd name="connsiteY516" fmla="*/ 3489518 h 6794402"/>
                <a:gd name="connsiteX517" fmla="*/ 6936307 w 7705355"/>
                <a:gd name="connsiteY517" fmla="*/ 3489518 h 6794402"/>
                <a:gd name="connsiteX518" fmla="*/ 7144584 w 7705355"/>
                <a:gd name="connsiteY518" fmla="*/ 3281243 h 6794402"/>
                <a:gd name="connsiteX519" fmla="*/ 7142524 w 7705355"/>
                <a:gd name="connsiteY519" fmla="*/ 3278134 h 6794402"/>
                <a:gd name="connsiteX520" fmla="*/ 7156542 w 7705355"/>
                <a:gd name="connsiteY520" fmla="*/ 3208754 h 6794402"/>
                <a:gd name="connsiteX521" fmla="*/ 7247080 w 7705355"/>
                <a:gd name="connsiteY521" fmla="*/ 3208754 h 6794402"/>
                <a:gd name="connsiteX522" fmla="*/ 7247080 w 7705355"/>
                <a:gd name="connsiteY522" fmla="*/ 3299291 h 6794402"/>
                <a:gd name="connsiteX523" fmla="*/ 7177698 w 7705355"/>
                <a:gd name="connsiteY523" fmla="*/ 3313310 h 6794402"/>
                <a:gd name="connsiteX524" fmla="*/ 7174644 w 7705355"/>
                <a:gd name="connsiteY524" fmla="*/ 3311286 h 6794402"/>
                <a:gd name="connsiteX525" fmla="*/ 4665783 w 7705355"/>
                <a:gd name="connsiteY525" fmla="*/ 3924395 h 6794402"/>
                <a:gd name="connsiteX526" fmla="*/ 4606989 w 7705355"/>
                <a:gd name="connsiteY526" fmla="*/ 3885127 h 6794402"/>
                <a:gd name="connsiteX527" fmla="*/ 4606252 w 7705355"/>
                <a:gd name="connsiteY527" fmla="*/ 3881671 h 6794402"/>
                <a:gd name="connsiteX528" fmla="*/ 3891526 w 7705355"/>
                <a:gd name="connsiteY528" fmla="*/ 3881671 h 6794402"/>
                <a:gd name="connsiteX529" fmla="*/ 3813829 w 7705355"/>
                <a:gd name="connsiteY529" fmla="*/ 3881671 h 6794402"/>
                <a:gd name="connsiteX530" fmla="*/ 3099103 w 7705355"/>
                <a:gd name="connsiteY530" fmla="*/ 3881671 h 6794402"/>
                <a:gd name="connsiteX531" fmla="*/ 3098366 w 7705355"/>
                <a:gd name="connsiteY531" fmla="*/ 3885127 h 6794402"/>
                <a:gd name="connsiteX532" fmla="*/ 3039572 w 7705355"/>
                <a:gd name="connsiteY532" fmla="*/ 3924395 h 6794402"/>
                <a:gd name="connsiteX533" fmla="*/ 2975485 w 7705355"/>
                <a:gd name="connsiteY533" fmla="*/ 3860308 h 6794402"/>
                <a:gd name="connsiteX534" fmla="*/ 3039572 w 7705355"/>
                <a:gd name="connsiteY534" fmla="*/ 3796221 h 6794402"/>
                <a:gd name="connsiteX535" fmla="*/ 3098652 w 7705355"/>
                <a:gd name="connsiteY535" fmla="*/ 3835274 h 6794402"/>
                <a:gd name="connsiteX536" fmla="*/ 3099387 w 7705355"/>
                <a:gd name="connsiteY536" fmla="*/ 3838946 h 6794402"/>
                <a:gd name="connsiteX537" fmla="*/ 3813829 w 7705355"/>
                <a:gd name="connsiteY537" fmla="*/ 3838946 h 6794402"/>
                <a:gd name="connsiteX538" fmla="*/ 3891526 w 7705355"/>
                <a:gd name="connsiteY538" fmla="*/ 3838946 h 6794402"/>
                <a:gd name="connsiteX539" fmla="*/ 4605968 w 7705355"/>
                <a:gd name="connsiteY539" fmla="*/ 3838946 h 6794402"/>
                <a:gd name="connsiteX540" fmla="*/ 4606703 w 7705355"/>
                <a:gd name="connsiteY540" fmla="*/ 3835274 h 6794402"/>
                <a:gd name="connsiteX541" fmla="*/ 4665783 w 7705355"/>
                <a:gd name="connsiteY541" fmla="*/ 3796221 h 6794402"/>
                <a:gd name="connsiteX542" fmla="*/ 4729870 w 7705355"/>
                <a:gd name="connsiteY542" fmla="*/ 3860308 h 6794402"/>
                <a:gd name="connsiteX543" fmla="*/ 4665783 w 7705355"/>
                <a:gd name="connsiteY543" fmla="*/ 3924395 h 6794402"/>
                <a:gd name="connsiteX544" fmla="*/ 7144336 w 7705355"/>
                <a:gd name="connsiteY544" fmla="*/ 3984287 h 6794402"/>
                <a:gd name="connsiteX545" fmla="*/ 7099067 w 7705355"/>
                <a:gd name="connsiteY545" fmla="*/ 3965595 h 6794402"/>
                <a:gd name="connsiteX546" fmla="*/ 7085049 w 7705355"/>
                <a:gd name="connsiteY546" fmla="*/ 3896214 h 6794402"/>
                <a:gd name="connsiteX547" fmla="*/ 7086955 w 7705355"/>
                <a:gd name="connsiteY547" fmla="*/ 3893338 h 6794402"/>
                <a:gd name="connsiteX548" fmla="*/ 6950041 w 7705355"/>
                <a:gd name="connsiteY548" fmla="*/ 3756039 h 6794402"/>
                <a:gd name="connsiteX549" fmla="*/ 5077266 w 7705355"/>
                <a:gd name="connsiteY549" fmla="*/ 3756039 h 6794402"/>
                <a:gd name="connsiteX550" fmla="*/ 4724276 w 7705355"/>
                <a:gd name="connsiteY550" fmla="*/ 3403050 h 6794402"/>
                <a:gd name="connsiteX551" fmla="*/ 3891526 w 7705355"/>
                <a:gd name="connsiteY551" fmla="*/ 3403050 h 6794402"/>
                <a:gd name="connsiteX552" fmla="*/ 3813829 w 7705355"/>
                <a:gd name="connsiteY552" fmla="*/ 3403050 h 6794402"/>
                <a:gd name="connsiteX553" fmla="*/ 2981079 w 7705355"/>
                <a:gd name="connsiteY553" fmla="*/ 3403050 h 6794402"/>
                <a:gd name="connsiteX554" fmla="*/ 2628089 w 7705355"/>
                <a:gd name="connsiteY554" fmla="*/ 3756039 h 6794402"/>
                <a:gd name="connsiteX555" fmla="*/ 755314 w 7705355"/>
                <a:gd name="connsiteY555" fmla="*/ 3756039 h 6794402"/>
                <a:gd name="connsiteX556" fmla="*/ 618400 w 7705355"/>
                <a:gd name="connsiteY556" fmla="*/ 3893338 h 6794402"/>
                <a:gd name="connsiteX557" fmla="*/ 620306 w 7705355"/>
                <a:gd name="connsiteY557" fmla="*/ 3896214 h 6794402"/>
                <a:gd name="connsiteX558" fmla="*/ 606288 w 7705355"/>
                <a:gd name="connsiteY558" fmla="*/ 3965595 h 6794402"/>
                <a:gd name="connsiteX559" fmla="*/ 561019 w 7705355"/>
                <a:gd name="connsiteY559" fmla="*/ 3984287 h 6794402"/>
                <a:gd name="connsiteX560" fmla="*/ 515750 w 7705355"/>
                <a:gd name="connsiteY560" fmla="*/ 3965595 h 6794402"/>
                <a:gd name="connsiteX561" fmla="*/ 515750 w 7705355"/>
                <a:gd name="connsiteY561" fmla="*/ 3875058 h 6794402"/>
                <a:gd name="connsiteX562" fmla="*/ 585132 w 7705355"/>
                <a:gd name="connsiteY562" fmla="*/ 3861039 h 6794402"/>
                <a:gd name="connsiteX563" fmla="*/ 588474 w 7705355"/>
                <a:gd name="connsiteY563" fmla="*/ 3863254 h 6794402"/>
                <a:gd name="connsiteX564" fmla="*/ 738021 w 7705355"/>
                <a:gd name="connsiteY564" fmla="*/ 3713314 h 6794402"/>
                <a:gd name="connsiteX565" fmla="*/ 2610287 w 7705355"/>
                <a:gd name="connsiteY565" fmla="*/ 3713314 h 6794402"/>
                <a:gd name="connsiteX566" fmla="*/ 2963276 w 7705355"/>
                <a:gd name="connsiteY566" fmla="*/ 3360834 h 6794402"/>
                <a:gd name="connsiteX567" fmla="*/ 3813829 w 7705355"/>
                <a:gd name="connsiteY567" fmla="*/ 3360834 h 6794402"/>
                <a:gd name="connsiteX568" fmla="*/ 3891526 w 7705355"/>
                <a:gd name="connsiteY568" fmla="*/ 3360834 h 6794402"/>
                <a:gd name="connsiteX569" fmla="*/ 4742079 w 7705355"/>
                <a:gd name="connsiteY569" fmla="*/ 3360834 h 6794402"/>
                <a:gd name="connsiteX570" fmla="*/ 5095068 w 7705355"/>
                <a:gd name="connsiteY570" fmla="*/ 3713314 h 6794402"/>
                <a:gd name="connsiteX571" fmla="*/ 6967334 w 7705355"/>
                <a:gd name="connsiteY571" fmla="*/ 3713314 h 6794402"/>
                <a:gd name="connsiteX572" fmla="*/ 7116881 w 7705355"/>
                <a:gd name="connsiteY572" fmla="*/ 3863254 h 6794402"/>
                <a:gd name="connsiteX573" fmla="*/ 7120223 w 7705355"/>
                <a:gd name="connsiteY573" fmla="*/ 3861039 h 6794402"/>
                <a:gd name="connsiteX574" fmla="*/ 7189605 w 7705355"/>
                <a:gd name="connsiteY574" fmla="*/ 3875058 h 6794402"/>
                <a:gd name="connsiteX575" fmla="*/ 7189605 w 7705355"/>
                <a:gd name="connsiteY575" fmla="*/ 3965595 h 6794402"/>
                <a:gd name="connsiteX576" fmla="*/ 7144336 w 7705355"/>
                <a:gd name="connsiteY576" fmla="*/ 3984287 h 6794402"/>
                <a:gd name="connsiteX577" fmla="*/ 6864080 w 7705355"/>
                <a:gd name="connsiteY577" fmla="*/ 4152643 h 6794402"/>
                <a:gd name="connsiteX578" fmla="*/ 6818813 w 7705355"/>
                <a:gd name="connsiteY578" fmla="*/ 4133951 h 6794402"/>
                <a:gd name="connsiteX579" fmla="*/ 6804793 w 7705355"/>
                <a:gd name="connsiteY579" fmla="*/ 4064570 h 6794402"/>
                <a:gd name="connsiteX580" fmla="*/ 6806650 w 7705355"/>
                <a:gd name="connsiteY580" fmla="*/ 4061768 h 6794402"/>
                <a:gd name="connsiteX581" fmla="*/ 6695215 w 7705355"/>
                <a:gd name="connsiteY581" fmla="*/ 3950334 h 6794402"/>
                <a:gd name="connsiteX582" fmla="*/ 5039118 w 7705355"/>
                <a:gd name="connsiteY582" fmla="*/ 3950334 h 6794402"/>
                <a:gd name="connsiteX583" fmla="*/ 4731397 w 7705355"/>
                <a:gd name="connsiteY583" fmla="*/ 3642614 h 6794402"/>
                <a:gd name="connsiteX584" fmla="*/ 3891526 w 7705355"/>
                <a:gd name="connsiteY584" fmla="*/ 3642614 h 6794402"/>
                <a:gd name="connsiteX585" fmla="*/ 3813829 w 7705355"/>
                <a:gd name="connsiteY585" fmla="*/ 3642614 h 6794402"/>
                <a:gd name="connsiteX586" fmla="*/ 2973958 w 7705355"/>
                <a:gd name="connsiteY586" fmla="*/ 3642614 h 6794402"/>
                <a:gd name="connsiteX587" fmla="*/ 2666237 w 7705355"/>
                <a:gd name="connsiteY587" fmla="*/ 3950334 h 6794402"/>
                <a:gd name="connsiteX588" fmla="*/ 1010140 w 7705355"/>
                <a:gd name="connsiteY588" fmla="*/ 3950334 h 6794402"/>
                <a:gd name="connsiteX589" fmla="*/ 898705 w 7705355"/>
                <a:gd name="connsiteY589" fmla="*/ 4061768 h 6794402"/>
                <a:gd name="connsiteX590" fmla="*/ 900562 w 7705355"/>
                <a:gd name="connsiteY590" fmla="*/ 4064570 h 6794402"/>
                <a:gd name="connsiteX591" fmla="*/ 886542 w 7705355"/>
                <a:gd name="connsiteY591" fmla="*/ 4133951 h 6794402"/>
                <a:gd name="connsiteX592" fmla="*/ 841275 w 7705355"/>
                <a:gd name="connsiteY592" fmla="*/ 4152643 h 6794402"/>
                <a:gd name="connsiteX593" fmla="*/ 796006 w 7705355"/>
                <a:gd name="connsiteY593" fmla="*/ 4133951 h 6794402"/>
                <a:gd name="connsiteX594" fmla="*/ 796006 w 7705355"/>
                <a:gd name="connsiteY594" fmla="*/ 4043414 h 6794402"/>
                <a:gd name="connsiteX595" fmla="*/ 865387 w 7705355"/>
                <a:gd name="connsiteY595" fmla="*/ 4029395 h 6794402"/>
                <a:gd name="connsiteX596" fmla="*/ 868719 w 7705355"/>
                <a:gd name="connsiteY596" fmla="*/ 4031603 h 6794402"/>
                <a:gd name="connsiteX597" fmla="*/ 992337 w 7705355"/>
                <a:gd name="connsiteY597" fmla="*/ 3907609 h 6794402"/>
                <a:gd name="connsiteX598" fmla="*/ 2648436 w 7705355"/>
                <a:gd name="connsiteY598" fmla="*/ 3907609 h 6794402"/>
                <a:gd name="connsiteX599" fmla="*/ 2956665 w 7705355"/>
                <a:gd name="connsiteY599" fmla="*/ 3599889 h 6794402"/>
                <a:gd name="connsiteX600" fmla="*/ 3813829 w 7705355"/>
                <a:gd name="connsiteY600" fmla="*/ 3599889 h 6794402"/>
                <a:gd name="connsiteX601" fmla="*/ 3891526 w 7705355"/>
                <a:gd name="connsiteY601" fmla="*/ 3599889 h 6794402"/>
                <a:gd name="connsiteX602" fmla="*/ 4748690 w 7705355"/>
                <a:gd name="connsiteY602" fmla="*/ 3599889 h 6794402"/>
                <a:gd name="connsiteX603" fmla="*/ 5056919 w 7705355"/>
                <a:gd name="connsiteY603" fmla="*/ 3907609 h 6794402"/>
                <a:gd name="connsiteX604" fmla="*/ 6713018 w 7705355"/>
                <a:gd name="connsiteY604" fmla="*/ 3907609 h 6794402"/>
                <a:gd name="connsiteX605" fmla="*/ 6836636 w 7705355"/>
                <a:gd name="connsiteY605" fmla="*/ 4031603 h 6794402"/>
                <a:gd name="connsiteX606" fmla="*/ 6839968 w 7705355"/>
                <a:gd name="connsiteY606" fmla="*/ 4029395 h 6794402"/>
                <a:gd name="connsiteX607" fmla="*/ 6909349 w 7705355"/>
                <a:gd name="connsiteY607" fmla="*/ 4043414 h 6794402"/>
                <a:gd name="connsiteX608" fmla="*/ 6909349 w 7705355"/>
                <a:gd name="connsiteY608" fmla="*/ 4133951 h 6794402"/>
                <a:gd name="connsiteX609" fmla="*/ 6864080 w 7705355"/>
                <a:gd name="connsiteY609" fmla="*/ 4152643 h 6794402"/>
                <a:gd name="connsiteX610" fmla="*/ 1394155 w 7705355"/>
                <a:gd name="connsiteY610" fmla="*/ 4273823 h 6794402"/>
                <a:gd name="connsiteX611" fmla="*/ 1330067 w 7705355"/>
                <a:gd name="connsiteY611" fmla="*/ 4209736 h 6794402"/>
                <a:gd name="connsiteX612" fmla="*/ 1394155 w 7705355"/>
                <a:gd name="connsiteY612" fmla="*/ 4145649 h 6794402"/>
                <a:gd name="connsiteX613" fmla="*/ 1453206 w 7705355"/>
                <a:gd name="connsiteY613" fmla="*/ 4184790 h 6794402"/>
                <a:gd name="connsiteX614" fmla="*/ 1453929 w 7705355"/>
                <a:gd name="connsiteY614" fmla="*/ 4188374 h 6794402"/>
                <a:gd name="connsiteX615" fmla="*/ 2252722 w 7705355"/>
                <a:gd name="connsiteY615" fmla="*/ 4188374 h 6794402"/>
                <a:gd name="connsiteX616" fmla="*/ 2252722 w 7705355"/>
                <a:gd name="connsiteY616" fmla="*/ 4231099 h 6794402"/>
                <a:gd name="connsiteX617" fmla="*/ 1453929 w 7705355"/>
                <a:gd name="connsiteY617" fmla="*/ 4231099 h 6794402"/>
                <a:gd name="connsiteX618" fmla="*/ 1453206 w 7705355"/>
                <a:gd name="connsiteY618" fmla="*/ 4234682 h 6794402"/>
                <a:gd name="connsiteX619" fmla="*/ 1394155 w 7705355"/>
                <a:gd name="connsiteY619" fmla="*/ 4273823 h 6794402"/>
                <a:gd name="connsiteX620" fmla="*/ 6311200 w 7705355"/>
                <a:gd name="connsiteY620" fmla="*/ 4273823 h 6794402"/>
                <a:gd name="connsiteX621" fmla="*/ 6252149 w 7705355"/>
                <a:gd name="connsiteY621" fmla="*/ 4234682 h 6794402"/>
                <a:gd name="connsiteX622" fmla="*/ 6251426 w 7705355"/>
                <a:gd name="connsiteY622" fmla="*/ 4231099 h 6794402"/>
                <a:gd name="connsiteX623" fmla="*/ 5452633 w 7705355"/>
                <a:gd name="connsiteY623" fmla="*/ 4231099 h 6794402"/>
                <a:gd name="connsiteX624" fmla="*/ 5452633 w 7705355"/>
                <a:gd name="connsiteY624" fmla="*/ 4188374 h 6794402"/>
                <a:gd name="connsiteX625" fmla="*/ 6251426 w 7705355"/>
                <a:gd name="connsiteY625" fmla="*/ 4188374 h 6794402"/>
                <a:gd name="connsiteX626" fmla="*/ 6252149 w 7705355"/>
                <a:gd name="connsiteY626" fmla="*/ 4184790 h 6794402"/>
                <a:gd name="connsiteX627" fmla="*/ 6311200 w 7705355"/>
                <a:gd name="connsiteY627" fmla="*/ 4145649 h 6794402"/>
                <a:gd name="connsiteX628" fmla="*/ 6375288 w 7705355"/>
                <a:gd name="connsiteY628" fmla="*/ 4209736 h 6794402"/>
                <a:gd name="connsiteX629" fmla="*/ 6311200 w 7705355"/>
                <a:gd name="connsiteY629" fmla="*/ 4273823 h 6794402"/>
                <a:gd name="connsiteX630" fmla="*/ 4994867 w 7705355"/>
                <a:gd name="connsiteY630" fmla="*/ 4449809 h 6794402"/>
                <a:gd name="connsiteX631" fmla="*/ 4936072 w 7705355"/>
                <a:gd name="connsiteY631" fmla="*/ 4410756 h 6794402"/>
                <a:gd name="connsiteX632" fmla="*/ 4935403 w 7705355"/>
                <a:gd name="connsiteY632" fmla="*/ 4407593 h 6794402"/>
                <a:gd name="connsiteX633" fmla="*/ 3891526 w 7705355"/>
                <a:gd name="connsiteY633" fmla="*/ 4407593 h 6794402"/>
                <a:gd name="connsiteX634" fmla="*/ 3813829 w 7705355"/>
                <a:gd name="connsiteY634" fmla="*/ 4407593 h 6794402"/>
                <a:gd name="connsiteX635" fmla="*/ 2769952 w 7705355"/>
                <a:gd name="connsiteY635" fmla="*/ 4407593 h 6794402"/>
                <a:gd name="connsiteX636" fmla="*/ 2769283 w 7705355"/>
                <a:gd name="connsiteY636" fmla="*/ 4410756 h 6794402"/>
                <a:gd name="connsiteX637" fmla="*/ 2710488 w 7705355"/>
                <a:gd name="connsiteY637" fmla="*/ 4449809 h 6794402"/>
                <a:gd name="connsiteX638" fmla="*/ 2646401 w 7705355"/>
                <a:gd name="connsiteY638" fmla="*/ 4385722 h 6794402"/>
                <a:gd name="connsiteX639" fmla="*/ 2710488 w 7705355"/>
                <a:gd name="connsiteY639" fmla="*/ 4321635 h 6794402"/>
                <a:gd name="connsiteX640" fmla="*/ 2769498 w 7705355"/>
                <a:gd name="connsiteY640" fmla="*/ 4360688 h 6794402"/>
                <a:gd name="connsiteX641" fmla="*/ 2770346 w 7705355"/>
                <a:gd name="connsiteY641" fmla="*/ 4364868 h 6794402"/>
                <a:gd name="connsiteX642" fmla="*/ 3813829 w 7705355"/>
                <a:gd name="connsiteY642" fmla="*/ 4364868 h 6794402"/>
                <a:gd name="connsiteX643" fmla="*/ 3891526 w 7705355"/>
                <a:gd name="connsiteY643" fmla="*/ 4364868 h 6794402"/>
                <a:gd name="connsiteX644" fmla="*/ 4935009 w 7705355"/>
                <a:gd name="connsiteY644" fmla="*/ 4364868 h 6794402"/>
                <a:gd name="connsiteX645" fmla="*/ 4935857 w 7705355"/>
                <a:gd name="connsiteY645" fmla="*/ 4360688 h 6794402"/>
                <a:gd name="connsiteX646" fmla="*/ 4994867 w 7705355"/>
                <a:gd name="connsiteY646" fmla="*/ 4321635 h 6794402"/>
                <a:gd name="connsiteX647" fmla="*/ 5058954 w 7705355"/>
                <a:gd name="connsiteY647" fmla="*/ 4385722 h 6794402"/>
                <a:gd name="connsiteX648" fmla="*/ 4994867 w 7705355"/>
                <a:gd name="connsiteY648" fmla="*/ 4449809 h 6794402"/>
                <a:gd name="connsiteX649" fmla="*/ 6894598 w 7705355"/>
                <a:gd name="connsiteY649" fmla="*/ 4497620 h 6794402"/>
                <a:gd name="connsiteX650" fmla="*/ 6835804 w 7705355"/>
                <a:gd name="connsiteY650" fmla="*/ 4458567 h 6794402"/>
                <a:gd name="connsiteX651" fmla="*/ 6835028 w 7705355"/>
                <a:gd name="connsiteY651" fmla="*/ 4454895 h 6794402"/>
                <a:gd name="connsiteX652" fmla="*/ 5314795 w 7705355"/>
                <a:gd name="connsiteY652" fmla="*/ 4454895 h 6794402"/>
                <a:gd name="connsiteX653" fmla="*/ 5022842 w 7705355"/>
                <a:gd name="connsiteY653" fmla="*/ 4162942 h 6794402"/>
                <a:gd name="connsiteX654" fmla="*/ 3891526 w 7705355"/>
                <a:gd name="connsiteY654" fmla="*/ 4162942 h 6794402"/>
                <a:gd name="connsiteX655" fmla="*/ 3813829 w 7705355"/>
                <a:gd name="connsiteY655" fmla="*/ 4162942 h 6794402"/>
                <a:gd name="connsiteX656" fmla="*/ 2682513 w 7705355"/>
                <a:gd name="connsiteY656" fmla="*/ 4162942 h 6794402"/>
                <a:gd name="connsiteX657" fmla="*/ 2390560 w 7705355"/>
                <a:gd name="connsiteY657" fmla="*/ 4454895 h 6794402"/>
                <a:gd name="connsiteX658" fmla="*/ 870327 w 7705355"/>
                <a:gd name="connsiteY658" fmla="*/ 4454895 h 6794402"/>
                <a:gd name="connsiteX659" fmla="*/ 869551 w 7705355"/>
                <a:gd name="connsiteY659" fmla="*/ 4458567 h 6794402"/>
                <a:gd name="connsiteX660" fmla="*/ 810757 w 7705355"/>
                <a:gd name="connsiteY660" fmla="*/ 4497620 h 6794402"/>
                <a:gd name="connsiteX661" fmla="*/ 746669 w 7705355"/>
                <a:gd name="connsiteY661" fmla="*/ 4433533 h 6794402"/>
                <a:gd name="connsiteX662" fmla="*/ 810757 w 7705355"/>
                <a:gd name="connsiteY662" fmla="*/ 4369446 h 6794402"/>
                <a:gd name="connsiteX663" fmla="*/ 869765 w 7705355"/>
                <a:gd name="connsiteY663" fmla="*/ 4408499 h 6794402"/>
                <a:gd name="connsiteX664" fmla="*/ 870510 w 7705355"/>
                <a:gd name="connsiteY664" fmla="*/ 4412171 h 6794402"/>
                <a:gd name="connsiteX665" fmla="*/ 2373266 w 7705355"/>
                <a:gd name="connsiteY665" fmla="*/ 4412171 h 6794402"/>
                <a:gd name="connsiteX666" fmla="*/ 2664712 w 7705355"/>
                <a:gd name="connsiteY666" fmla="*/ 4120726 h 6794402"/>
                <a:gd name="connsiteX667" fmla="*/ 3813829 w 7705355"/>
                <a:gd name="connsiteY667" fmla="*/ 4120726 h 6794402"/>
                <a:gd name="connsiteX668" fmla="*/ 3891526 w 7705355"/>
                <a:gd name="connsiteY668" fmla="*/ 4120726 h 6794402"/>
                <a:gd name="connsiteX669" fmla="*/ 5040643 w 7705355"/>
                <a:gd name="connsiteY669" fmla="*/ 4120726 h 6794402"/>
                <a:gd name="connsiteX670" fmla="*/ 5332089 w 7705355"/>
                <a:gd name="connsiteY670" fmla="*/ 4412171 h 6794402"/>
                <a:gd name="connsiteX671" fmla="*/ 6834845 w 7705355"/>
                <a:gd name="connsiteY671" fmla="*/ 4412171 h 6794402"/>
                <a:gd name="connsiteX672" fmla="*/ 6835590 w 7705355"/>
                <a:gd name="connsiteY672" fmla="*/ 4408499 h 6794402"/>
                <a:gd name="connsiteX673" fmla="*/ 6894598 w 7705355"/>
                <a:gd name="connsiteY673" fmla="*/ 4369446 h 6794402"/>
                <a:gd name="connsiteX674" fmla="*/ 6958686 w 7705355"/>
                <a:gd name="connsiteY674" fmla="*/ 4433533 h 6794402"/>
                <a:gd name="connsiteX675" fmla="*/ 6894598 w 7705355"/>
                <a:gd name="connsiteY675" fmla="*/ 4497620 h 6794402"/>
                <a:gd name="connsiteX676" fmla="*/ 4994867 w 7705355"/>
                <a:gd name="connsiteY676" fmla="*/ 4769552 h 6794402"/>
                <a:gd name="connsiteX677" fmla="*/ 4949662 w 7705355"/>
                <a:gd name="connsiteY677" fmla="*/ 4750860 h 6794402"/>
                <a:gd name="connsiteX678" fmla="*/ 4939454 w 7705355"/>
                <a:gd name="connsiteY678" fmla="*/ 4726320 h 6794402"/>
                <a:gd name="connsiteX679" fmla="*/ 3891526 w 7705355"/>
                <a:gd name="connsiteY679" fmla="*/ 4726320 h 6794402"/>
                <a:gd name="connsiteX680" fmla="*/ 3813829 w 7705355"/>
                <a:gd name="connsiteY680" fmla="*/ 4726320 h 6794402"/>
                <a:gd name="connsiteX681" fmla="*/ 2765901 w 7705355"/>
                <a:gd name="connsiteY681" fmla="*/ 4726320 h 6794402"/>
                <a:gd name="connsiteX682" fmla="*/ 2755693 w 7705355"/>
                <a:gd name="connsiteY682" fmla="*/ 4750860 h 6794402"/>
                <a:gd name="connsiteX683" fmla="*/ 2710488 w 7705355"/>
                <a:gd name="connsiteY683" fmla="*/ 4769552 h 6794402"/>
                <a:gd name="connsiteX684" fmla="*/ 2646401 w 7705355"/>
                <a:gd name="connsiteY684" fmla="*/ 4705466 h 6794402"/>
                <a:gd name="connsiteX685" fmla="*/ 2710488 w 7705355"/>
                <a:gd name="connsiteY685" fmla="*/ 4641379 h 6794402"/>
                <a:gd name="connsiteX686" fmla="*/ 2755503 w 7705355"/>
                <a:gd name="connsiteY686" fmla="*/ 4660071 h 6794402"/>
                <a:gd name="connsiteX687" fmla="*/ 2765386 w 7705355"/>
                <a:gd name="connsiteY687" fmla="*/ 4683595 h 6794402"/>
                <a:gd name="connsiteX688" fmla="*/ 3813829 w 7705355"/>
                <a:gd name="connsiteY688" fmla="*/ 4683595 h 6794402"/>
                <a:gd name="connsiteX689" fmla="*/ 3891526 w 7705355"/>
                <a:gd name="connsiteY689" fmla="*/ 4683595 h 6794402"/>
                <a:gd name="connsiteX690" fmla="*/ 4939969 w 7705355"/>
                <a:gd name="connsiteY690" fmla="*/ 4683595 h 6794402"/>
                <a:gd name="connsiteX691" fmla="*/ 4949852 w 7705355"/>
                <a:gd name="connsiteY691" fmla="*/ 4660071 h 6794402"/>
                <a:gd name="connsiteX692" fmla="*/ 4994867 w 7705355"/>
                <a:gd name="connsiteY692" fmla="*/ 4641379 h 6794402"/>
                <a:gd name="connsiteX693" fmla="*/ 5058954 w 7705355"/>
                <a:gd name="connsiteY693" fmla="*/ 4705466 h 6794402"/>
                <a:gd name="connsiteX694" fmla="*/ 4994867 w 7705355"/>
                <a:gd name="connsiteY694" fmla="*/ 4769552 h 6794402"/>
                <a:gd name="connsiteX695" fmla="*/ 1394155 w 7705355"/>
                <a:gd name="connsiteY695" fmla="*/ 4945538 h 6794402"/>
                <a:gd name="connsiteX696" fmla="*/ 1330067 w 7705355"/>
                <a:gd name="connsiteY696" fmla="*/ 4881450 h 6794402"/>
                <a:gd name="connsiteX697" fmla="*/ 1394155 w 7705355"/>
                <a:gd name="connsiteY697" fmla="*/ 4817363 h 6794402"/>
                <a:gd name="connsiteX698" fmla="*/ 1439471 w 7705355"/>
                <a:gd name="connsiteY698" fmla="*/ 4836134 h 6794402"/>
                <a:gd name="connsiteX699" fmla="*/ 1449393 w 7705355"/>
                <a:gd name="connsiteY699" fmla="*/ 4860087 h 6794402"/>
                <a:gd name="connsiteX700" fmla="*/ 2252722 w 7705355"/>
                <a:gd name="connsiteY700" fmla="*/ 4860087 h 6794402"/>
                <a:gd name="connsiteX701" fmla="*/ 2252722 w 7705355"/>
                <a:gd name="connsiteY701" fmla="*/ 4902813 h 6794402"/>
                <a:gd name="connsiteX702" fmla="*/ 1449394 w 7705355"/>
                <a:gd name="connsiteY702" fmla="*/ 4902813 h 6794402"/>
                <a:gd name="connsiteX703" fmla="*/ 1439472 w 7705355"/>
                <a:gd name="connsiteY703" fmla="*/ 4926767 h 6794402"/>
                <a:gd name="connsiteX704" fmla="*/ 1394155 w 7705355"/>
                <a:gd name="connsiteY704" fmla="*/ 4945538 h 6794402"/>
                <a:gd name="connsiteX705" fmla="*/ 6311200 w 7705355"/>
                <a:gd name="connsiteY705" fmla="*/ 4945538 h 6794402"/>
                <a:gd name="connsiteX706" fmla="*/ 6265883 w 7705355"/>
                <a:gd name="connsiteY706" fmla="*/ 4926767 h 6794402"/>
                <a:gd name="connsiteX707" fmla="*/ 6255961 w 7705355"/>
                <a:gd name="connsiteY707" fmla="*/ 4902813 h 6794402"/>
                <a:gd name="connsiteX708" fmla="*/ 5452633 w 7705355"/>
                <a:gd name="connsiteY708" fmla="*/ 4902813 h 6794402"/>
                <a:gd name="connsiteX709" fmla="*/ 5452633 w 7705355"/>
                <a:gd name="connsiteY709" fmla="*/ 4860087 h 6794402"/>
                <a:gd name="connsiteX710" fmla="*/ 6255962 w 7705355"/>
                <a:gd name="connsiteY710" fmla="*/ 4860087 h 6794402"/>
                <a:gd name="connsiteX711" fmla="*/ 6265884 w 7705355"/>
                <a:gd name="connsiteY711" fmla="*/ 4836134 h 6794402"/>
                <a:gd name="connsiteX712" fmla="*/ 6311200 w 7705355"/>
                <a:gd name="connsiteY712" fmla="*/ 4817363 h 6794402"/>
                <a:gd name="connsiteX713" fmla="*/ 6375288 w 7705355"/>
                <a:gd name="connsiteY713" fmla="*/ 4881450 h 6794402"/>
                <a:gd name="connsiteX714" fmla="*/ 6311200 w 7705355"/>
                <a:gd name="connsiteY714" fmla="*/ 4945538 h 6794402"/>
                <a:gd name="connsiteX715" fmla="*/ 5040643 w 7705355"/>
                <a:gd name="connsiteY715" fmla="*/ 4970460 h 6794402"/>
                <a:gd name="connsiteX716" fmla="*/ 3891526 w 7705355"/>
                <a:gd name="connsiteY716" fmla="*/ 4970460 h 6794402"/>
                <a:gd name="connsiteX717" fmla="*/ 3813829 w 7705355"/>
                <a:gd name="connsiteY717" fmla="*/ 4970460 h 6794402"/>
                <a:gd name="connsiteX718" fmla="*/ 2664712 w 7705355"/>
                <a:gd name="connsiteY718" fmla="*/ 4970460 h 6794402"/>
                <a:gd name="connsiteX719" fmla="*/ 2373266 w 7705355"/>
                <a:gd name="connsiteY719" fmla="*/ 4679017 h 6794402"/>
                <a:gd name="connsiteX720" fmla="*/ 865957 w 7705355"/>
                <a:gd name="connsiteY720" fmla="*/ 4679017 h 6794402"/>
                <a:gd name="connsiteX721" fmla="*/ 855961 w 7705355"/>
                <a:gd name="connsiteY721" fmla="*/ 4703050 h 6794402"/>
                <a:gd name="connsiteX722" fmla="*/ 810757 w 7705355"/>
                <a:gd name="connsiteY722" fmla="*/ 4721742 h 6794402"/>
                <a:gd name="connsiteX723" fmla="*/ 746669 w 7705355"/>
                <a:gd name="connsiteY723" fmla="*/ 4657655 h 6794402"/>
                <a:gd name="connsiteX724" fmla="*/ 810757 w 7705355"/>
                <a:gd name="connsiteY724" fmla="*/ 4593568 h 6794402"/>
                <a:gd name="connsiteX725" fmla="*/ 855770 w 7705355"/>
                <a:gd name="connsiteY725" fmla="*/ 4612260 h 6794402"/>
                <a:gd name="connsiteX726" fmla="*/ 865868 w 7705355"/>
                <a:gd name="connsiteY726" fmla="*/ 4636293 h 6794402"/>
                <a:gd name="connsiteX727" fmla="*/ 2390560 w 7705355"/>
                <a:gd name="connsiteY727" fmla="*/ 4636293 h 6794402"/>
                <a:gd name="connsiteX728" fmla="*/ 2682513 w 7705355"/>
                <a:gd name="connsiteY728" fmla="*/ 4928245 h 6794402"/>
                <a:gd name="connsiteX729" fmla="*/ 3813829 w 7705355"/>
                <a:gd name="connsiteY729" fmla="*/ 4928245 h 6794402"/>
                <a:gd name="connsiteX730" fmla="*/ 3891526 w 7705355"/>
                <a:gd name="connsiteY730" fmla="*/ 4928245 h 6794402"/>
                <a:gd name="connsiteX731" fmla="*/ 5022842 w 7705355"/>
                <a:gd name="connsiteY731" fmla="*/ 4928245 h 6794402"/>
                <a:gd name="connsiteX732" fmla="*/ 5314795 w 7705355"/>
                <a:gd name="connsiteY732" fmla="*/ 4636293 h 6794402"/>
                <a:gd name="connsiteX733" fmla="*/ 6839487 w 7705355"/>
                <a:gd name="connsiteY733" fmla="*/ 4636293 h 6794402"/>
                <a:gd name="connsiteX734" fmla="*/ 6849585 w 7705355"/>
                <a:gd name="connsiteY734" fmla="*/ 4612260 h 6794402"/>
                <a:gd name="connsiteX735" fmla="*/ 6894598 w 7705355"/>
                <a:gd name="connsiteY735" fmla="*/ 4593568 h 6794402"/>
                <a:gd name="connsiteX736" fmla="*/ 6958686 w 7705355"/>
                <a:gd name="connsiteY736" fmla="*/ 4657655 h 6794402"/>
                <a:gd name="connsiteX737" fmla="*/ 6894598 w 7705355"/>
                <a:gd name="connsiteY737" fmla="*/ 4721742 h 6794402"/>
                <a:gd name="connsiteX738" fmla="*/ 6849394 w 7705355"/>
                <a:gd name="connsiteY738" fmla="*/ 4703050 h 6794402"/>
                <a:gd name="connsiteX739" fmla="*/ 6839398 w 7705355"/>
                <a:gd name="connsiteY739" fmla="*/ 4679017 h 6794402"/>
                <a:gd name="connsiteX740" fmla="*/ 5332089 w 7705355"/>
                <a:gd name="connsiteY740" fmla="*/ 4679017 h 6794402"/>
                <a:gd name="connsiteX741" fmla="*/ 4665783 w 7705355"/>
                <a:gd name="connsiteY741" fmla="*/ 5294966 h 6794402"/>
                <a:gd name="connsiteX742" fmla="*/ 4620388 w 7705355"/>
                <a:gd name="connsiteY742" fmla="*/ 5276274 h 6794402"/>
                <a:gd name="connsiteX743" fmla="*/ 4610492 w 7705355"/>
                <a:gd name="connsiteY743" fmla="*/ 5252240 h 6794402"/>
                <a:gd name="connsiteX744" fmla="*/ 3891526 w 7705355"/>
                <a:gd name="connsiteY744" fmla="*/ 5252240 h 6794402"/>
                <a:gd name="connsiteX745" fmla="*/ 3813829 w 7705355"/>
                <a:gd name="connsiteY745" fmla="*/ 5252240 h 6794402"/>
                <a:gd name="connsiteX746" fmla="*/ 3094863 w 7705355"/>
                <a:gd name="connsiteY746" fmla="*/ 5252240 h 6794402"/>
                <a:gd name="connsiteX747" fmla="*/ 3084967 w 7705355"/>
                <a:gd name="connsiteY747" fmla="*/ 5276274 h 6794402"/>
                <a:gd name="connsiteX748" fmla="*/ 3039572 w 7705355"/>
                <a:gd name="connsiteY748" fmla="*/ 5294966 h 6794402"/>
                <a:gd name="connsiteX749" fmla="*/ 2975485 w 7705355"/>
                <a:gd name="connsiteY749" fmla="*/ 5230879 h 6794402"/>
                <a:gd name="connsiteX750" fmla="*/ 3039572 w 7705355"/>
                <a:gd name="connsiteY750" fmla="*/ 5166791 h 6794402"/>
                <a:gd name="connsiteX751" fmla="*/ 3084586 w 7705355"/>
                <a:gd name="connsiteY751" fmla="*/ 5185674 h 6794402"/>
                <a:gd name="connsiteX752" fmla="*/ 3094645 w 7705355"/>
                <a:gd name="connsiteY752" fmla="*/ 5209515 h 6794402"/>
                <a:gd name="connsiteX753" fmla="*/ 3813829 w 7705355"/>
                <a:gd name="connsiteY753" fmla="*/ 5209515 h 6794402"/>
                <a:gd name="connsiteX754" fmla="*/ 3891526 w 7705355"/>
                <a:gd name="connsiteY754" fmla="*/ 5209515 h 6794402"/>
                <a:gd name="connsiteX755" fmla="*/ 4610710 w 7705355"/>
                <a:gd name="connsiteY755" fmla="*/ 5209515 h 6794402"/>
                <a:gd name="connsiteX756" fmla="*/ 4620769 w 7705355"/>
                <a:gd name="connsiteY756" fmla="*/ 5185674 h 6794402"/>
                <a:gd name="connsiteX757" fmla="*/ 4665783 w 7705355"/>
                <a:gd name="connsiteY757" fmla="*/ 5166791 h 6794402"/>
                <a:gd name="connsiteX758" fmla="*/ 4729870 w 7705355"/>
                <a:gd name="connsiteY758" fmla="*/ 5230879 h 6794402"/>
                <a:gd name="connsiteX759" fmla="*/ 4665783 w 7705355"/>
                <a:gd name="connsiteY759" fmla="*/ 5294966 h 6794402"/>
                <a:gd name="connsiteX760" fmla="*/ 4748690 w 7705355"/>
                <a:gd name="connsiteY760" fmla="*/ 5491296 h 6794402"/>
                <a:gd name="connsiteX761" fmla="*/ 3891526 w 7705355"/>
                <a:gd name="connsiteY761" fmla="*/ 5491296 h 6794402"/>
                <a:gd name="connsiteX762" fmla="*/ 3813829 w 7705355"/>
                <a:gd name="connsiteY762" fmla="*/ 5491296 h 6794402"/>
                <a:gd name="connsiteX763" fmla="*/ 2956665 w 7705355"/>
                <a:gd name="connsiteY763" fmla="*/ 5491296 h 6794402"/>
                <a:gd name="connsiteX764" fmla="*/ 2648436 w 7705355"/>
                <a:gd name="connsiteY764" fmla="*/ 5183576 h 6794402"/>
                <a:gd name="connsiteX765" fmla="*/ 992337 w 7705355"/>
                <a:gd name="connsiteY765" fmla="*/ 5183576 h 6794402"/>
                <a:gd name="connsiteX766" fmla="*/ 868719 w 7705355"/>
                <a:gd name="connsiteY766" fmla="*/ 5059583 h 6794402"/>
                <a:gd name="connsiteX767" fmla="*/ 865387 w 7705355"/>
                <a:gd name="connsiteY767" fmla="*/ 5061791 h 6794402"/>
                <a:gd name="connsiteX768" fmla="*/ 796006 w 7705355"/>
                <a:gd name="connsiteY768" fmla="*/ 5047771 h 6794402"/>
                <a:gd name="connsiteX769" fmla="*/ 796006 w 7705355"/>
                <a:gd name="connsiteY769" fmla="*/ 4957235 h 6794402"/>
                <a:gd name="connsiteX770" fmla="*/ 886542 w 7705355"/>
                <a:gd name="connsiteY770" fmla="*/ 4957235 h 6794402"/>
                <a:gd name="connsiteX771" fmla="*/ 905235 w 7705355"/>
                <a:gd name="connsiteY771" fmla="*/ 5002503 h 6794402"/>
                <a:gd name="connsiteX772" fmla="*/ 895461 w 7705355"/>
                <a:gd name="connsiteY772" fmla="*/ 5026173 h 6794402"/>
                <a:gd name="connsiteX773" fmla="*/ 1010140 w 7705355"/>
                <a:gd name="connsiteY773" fmla="*/ 5140851 h 6794402"/>
                <a:gd name="connsiteX774" fmla="*/ 2666237 w 7705355"/>
                <a:gd name="connsiteY774" fmla="*/ 5140851 h 6794402"/>
                <a:gd name="connsiteX775" fmla="*/ 2973958 w 7705355"/>
                <a:gd name="connsiteY775" fmla="*/ 5448571 h 6794402"/>
                <a:gd name="connsiteX776" fmla="*/ 3813829 w 7705355"/>
                <a:gd name="connsiteY776" fmla="*/ 5448571 h 6794402"/>
                <a:gd name="connsiteX777" fmla="*/ 3891526 w 7705355"/>
                <a:gd name="connsiteY777" fmla="*/ 5448571 h 6794402"/>
                <a:gd name="connsiteX778" fmla="*/ 4731397 w 7705355"/>
                <a:gd name="connsiteY778" fmla="*/ 5448571 h 6794402"/>
                <a:gd name="connsiteX779" fmla="*/ 5039118 w 7705355"/>
                <a:gd name="connsiteY779" fmla="*/ 5140851 h 6794402"/>
                <a:gd name="connsiteX780" fmla="*/ 6695215 w 7705355"/>
                <a:gd name="connsiteY780" fmla="*/ 5140851 h 6794402"/>
                <a:gd name="connsiteX781" fmla="*/ 6809894 w 7705355"/>
                <a:gd name="connsiteY781" fmla="*/ 5026173 h 6794402"/>
                <a:gd name="connsiteX782" fmla="*/ 6800120 w 7705355"/>
                <a:gd name="connsiteY782" fmla="*/ 5002503 h 6794402"/>
                <a:gd name="connsiteX783" fmla="*/ 6818813 w 7705355"/>
                <a:gd name="connsiteY783" fmla="*/ 4957235 h 6794402"/>
                <a:gd name="connsiteX784" fmla="*/ 6909349 w 7705355"/>
                <a:gd name="connsiteY784" fmla="*/ 4957235 h 6794402"/>
                <a:gd name="connsiteX785" fmla="*/ 6909349 w 7705355"/>
                <a:gd name="connsiteY785" fmla="*/ 5047771 h 6794402"/>
                <a:gd name="connsiteX786" fmla="*/ 6839968 w 7705355"/>
                <a:gd name="connsiteY786" fmla="*/ 5061791 h 6794402"/>
                <a:gd name="connsiteX787" fmla="*/ 6836636 w 7705355"/>
                <a:gd name="connsiteY787" fmla="*/ 5059583 h 6794402"/>
                <a:gd name="connsiteX788" fmla="*/ 6713018 w 7705355"/>
                <a:gd name="connsiteY788" fmla="*/ 5183576 h 6794402"/>
                <a:gd name="connsiteX789" fmla="*/ 5056919 w 7705355"/>
                <a:gd name="connsiteY789" fmla="*/ 5183576 h 6794402"/>
                <a:gd name="connsiteX790" fmla="*/ 4742079 w 7705355"/>
                <a:gd name="connsiteY790" fmla="*/ 5730351 h 6794402"/>
                <a:gd name="connsiteX791" fmla="*/ 3891526 w 7705355"/>
                <a:gd name="connsiteY791" fmla="*/ 5730351 h 6794402"/>
                <a:gd name="connsiteX792" fmla="*/ 3813829 w 7705355"/>
                <a:gd name="connsiteY792" fmla="*/ 5730351 h 6794402"/>
                <a:gd name="connsiteX793" fmla="*/ 2963276 w 7705355"/>
                <a:gd name="connsiteY793" fmla="*/ 5730351 h 6794402"/>
                <a:gd name="connsiteX794" fmla="*/ 2610287 w 7705355"/>
                <a:gd name="connsiteY794" fmla="*/ 5377871 h 6794402"/>
                <a:gd name="connsiteX795" fmla="*/ 738021 w 7705355"/>
                <a:gd name="connsiteY795" fmla="*/ 5377871 h 6794402"/>
                <a:gd name="connsiteX796" fmla="*/ 588474 w 7705355"/>
                <a:gd name="connsiteY796" fmla="*/ 5227932 h 6794402"/>
                <a:gd name="connsiteX797" fmla="*/ 585131 w 7705355"/>
                <a:gd name="connsiteY797" fmla="*/ 5230147 h 6794402"/>
                <a:gd name="connsiteX798" fmla="*/ 515750 w 7705355"/>
                <a:gd name="connsiteY798" fmla="*/ 5216127 h 6794402"/>
                <a:gd name="connsiteX799" fmla="*/ 515750 w 7705355"/>
                <a:gd name="connsiteY799" fmla="*/ 5125591 h 6794402"/>
                <a:gd name="connsiteX800" fmla="*/ 606288 w 7705355"/>
                <a:gd name="connsiteY800" fmla="*/ 5125591 h 6794402"/>
                <a:gd name="connsiteX801" fmla="*/ 624979 w 7705355"/>
                <a:gd name="connsiteY801" fmla="*/ 5170859 h 6794402"/>
                <a:gd name="connsiteX802" fmla="*/ 615172 w 7705355"/>
                <a:gd name="connsiteY802" fmla="*/ 5194610 h 6794402"/>
                <a:gd name="connsiteX803" fmla="*/ 755314 w 7705355"/>
                <a:gd name="connsiteY803" fmla="*/ 5335147 h 6794402"/>
                <a:gd name="connsiteX804" fmla="*/ 2628089 w 7705355"/>
                <a:gd name="connsiteY804" fmla="*/ 5335147 h 6794402"/>
                <a:gd name="connsiteX805" fmla="*/ 2981079 w 7705355"/>
                <a:gd name="connsiteY805" fmla="*/ 5688136 h 6794402"/>
                <a:gd name="connsiteX806" fmla="*/ 3813829 w 7705355"/>
                <a:gd name="connsiteY806" fmla="*/ 5688136 h 6794402"/>
                <a:gd name="connsiteX807" fmla="*/ 3891526 w 7705355"/>
                <a:gd name="connsiteY807" fmla="*/ 5688136 h 6794402"/>
                <a:gd name="connsiteX808" fmla="*/ 4724276 w 7705355"/>
                <a:gd name="connsiteY808" fmla="*/ 5688136 h 6794402"/>
                <a:gd name="connsiteX809" fmla="*/ 5077266 w 7705355"/>
                <a:gd name="connsiteY809" fmla="*/ 5335147 h 6794402"/>
                <a:gd name="connsiteX810" fmla="*/ 6950041 w 7705355"/>
                <a:gd name="connsiteY810" fmla="*/ 5335147 h 6794402"/>
                <a:gd name="connsiteX811" fmla="*/ 7090183 w 7705355"/>
                <a:gd name="connsiteY811" fmla="*/ 5194610 h 6794402"/>
                <a:gd name="connsiteX812" fmla="*/ 7080376 w 7705355"/>
                <a:gd name="connsiteY812" fmla="*/ 5170859 h 6794402"/>
                <a:gd name="connsiteX813" fmla="*/ 7099067 w 7705355"/>
                <a:gd name="connsiteY813" fmla="*/ 5125591 h 6794402"/>
                <a:gd name="connsiteX814" fmla="*/ 7189605 w 7705355"/>
                <a:gd name="connsiteY814" fmla="*/ 5125591 h 6794402"/>
                <a:gd name="connsiteX815" fmla="*/ 7189605 w 7705355"/>
                <a:gd name="connsiteY815" fmla="*/ 5216127 h 6794402"/>
                <a:gd name="connsiteX816" fmla="*/ 7120224 w 7705355"/>
                <a:gd name="connsiteY816" fmla="*/ 5230147 h 6794402"/>
                <a:gd name="connsiteX817" fmla="*/ 7116881 w 7705355"/>
                <a:gd name="connsiteY817" fmla="*/ 5227932 h 6794402"/>
                <a:gd name="connsiteX818" fmla="*/ 6967334 w 7705355"/>
                <a:gd name="connsiteY818" fmla="*/ 5377871 h 6794402"/>
                <a:gd name="connsiteX819" fmla="*/ 5095068 w 7705355"/>
                <a:gd name="connsiteY819" fmla="*/ 5377871 h 6794402"/>
                <a:gd name="connsiteX820" fmla="*/ 4918573 w 7705355"/>
                <a:gd name="connsiteY820" fmla="*/ 5933802 h 6794402"/>
                <a:gd name="connsiteX821" fmla="*/ 3891526 w 7705355"/>
                <a:gd name="connsiteY821" fmla="*/ 5933802 h 6794402"/>
                <a:gd name="connsiteX822" fmla="*/ 3813829 w 7705355"/>
                <a:gd name="connsiteY822" fmla="*/ 5933802 h 6794402"/>
                <a:gd name="connsiteX823" fmla="*/ 2786782 w 7705355"/>
                <a:gd name="connsiteY823" fmla="*/ 5933802 h 6794402"/>
                <a:gd name="connsiteX824" fmla="*/ 2454647 w 7705355"/>
                <a:gd name="connsiteY824" fmla="*/ 5601669 h 6794402"/>
                <a:gd name="connsiteX825" fmla="*/ 769048 w 7705355"/>
                <a:gd name="connsiteY825" fmla="*/ 5601669 h 6794402"/>
                <a:gd name="connsiteX826" fmla="*/ 557582 w 7705355"/>
                <a:gd name="connsiteY826" fmla="*/ 5813132 h 6794402"/>
                <a:gd name="connsiteX827" fmla="*/ 567504 w 7705355"/>
                <a:gd name="connsiteY827" fmla="*/ 5837162 h 6794402"/>
                <a:gd name="connsiteX828" fmla="*/ 548813 w 7705355"/>
                <a:gd name="connsiteY828" fmla="*/ 5882430 h 6794402"/>
                <a:gd name="connsiteX829" fmla="*/ 458275 w 7705355"/>
                <a:gd name="connsiteY829" fmla="*/ 5882430 h 6794402"/>
                <a:gd name="connsiteX830" fmla="*/ 458275 w 7705355"/>
                <a:gd name="connsiteY830" fmla="*/ 5791894 h 6794402"/>
                <a:gd name="connsiteX831" fmla="*/ 527656 w 7705355"/>
                <a:gd name="connsiteY831" fmla="*/ 5777875 h 6794402"/>
                <a:gd name="connsiteX832" fmla="*/ 530712 w 7705355"/>
                <a:gd name="connsiteY832" fmla="*/ 5779899 h 6794402"/>
                <a:gd name="connsiteX833" fmla="*/ 751246 w 7705355"/>
                <a:gd name="connsiteY833" fmla="*/ 5558943 h 6794402"/>
                <a:gd name="connsiteX834" fmla="*/ 2471940 w 7705355"/>
                <a:gd name="connsiteY834" fmla="*/ 5558943 h 6794402"/>
                <a:gd name="connsiteX835" fmla="*/ 2804585 w 7705355"/>
                <a:gd name="connsiteY835" fmla="*/ 5891585 h 6794402"/>
                <a:gd name="connsiteX836" fmla="*/ 3813829 w 7705355"/>
                <a:gd name="connsiteY836" fmla="*/ 5891585 h 6794402"/>
                <a:gd name="connsiteX837" fmla="*/ 3891526 w 7705355"/>
                <a:gd name="connsiteY837" fmla="*/ 5891585 h 6794402"/>
                <a:gd name="connsiteX838" fmla="*/ 4900770 w 7705355"/>
                <a:gd name="connsiteY838" fmla="*/ 5891585 h 6794402"/>
                <a:gd name="connsiteX839" fmla="*/ 5233415 w 7705355"/>
                <a:gd name="connsiteY839" fmla="*/ 5558943 h 6794402"/>
                <a:gd name="connsiteX840" fmla="*/ 6954109 w 7705355"/>
                <a:gd name="connsiteY840" fmla="*/ 5558943 h 6794402"/>
                <a:gd name="connsiteX841" fmla="*/ 7174643 w 7705355"/>
                <a:gd name="connsiteY841" fmla="*/ 5779899 h 6794402"/>
                <a:gd name="connsiteX842" fmla="*/ 7177699 w 7705355"/>
                <a:gd name="connsiteY842" fmla="*/ 5777875 h 6794402"/>
                <a:gd name="connsiteX843" fmla="*/ 7247080 w 7705355"/>
                <a:gd name="connsiteY843" fmla="*/ 5791894 h 6794402"/>
                <a:gd name="connsiteX844" fmla="*/ 7247080 w 7705355"/>
                <a:gd name="connsiteY844" fmla="*/ 5882430 h 6794402"/>
                <a:gd name="connsiteX845" fmla="*/ 7156542 w 7705355"/>
                <a:gd name="connsiteY845" fmla="*/ 5882430 h 6794402"/>
                <a:gd name="connsiteX846" fmla="*/ 7137851 w 7705355"/>
                <a:gd name="connsiteY846" fmla="*/ 5837162 h 6794402"/>
                <a:gd name="connsiteX847" fmla="*/ 7147773 w 7705355"/>
                <a:gd name="connsiteY847" fmla="*/ 5813132 h 6794402"/>
                <a:gd name="connsiteX848" fmla="*/ 6936307 w 7705355"/>
                <a:gd name="connsiteY848" fmla="*/ 5601669 h 6794402"/>
                <a:gd name="connsiteX849" fmla="*/ 5250708 w 7705355"/>
                <a:gd name="connsiteY849" fmla="*/ 5601669 h 6794402"/>
                <a:gd name="connsiteX850" fmla="*/ 64088 w 7705355"/>
                <a:gd name="connsiteY850" fmla="*/ 6072150 h 6794402"/>
                <a:gd name="connsiteX851" fmla="*/ 0 w 7705355"/>
                <a:gd name="connsiteY851" fmla="*/ 6008063 h 6794402"/>
                <a:gd name="connsiteX852" fmla="*/ 64088 w 7705355"/>
                <a:gd name="connsiteY852" fmla="*/ 5943976 h 6794402"/>
                <a:gd name="connsiteX853" fmla="*/ 109483 w 7705355"/>
                <a:gd name="connsiteY853" fmla="*/ 5962668 h 6794402"/>
                <a:gd name="connsiteX854" fmla="*/ 119379 w 7705355"/>
                <a:gd name="connsiteY854" fmla="*/ 5986700 h 6794402"/>
                <a:gd name="connsiteX855" fmla="*/ 724290 w 7705355"/>
                <a:gd name="connsiteY855" fmla="*/ 5986700 h 6794402"/>
                <a:gd name="connsiteX856" fmla="*/ 982165 w 7705355"/>
                <a:gd name="connsiteY856" fmla="*/ 5728825 h 6794402"/>
                <a:gd name="connsiteX857" fmla="*/ 2483639 w 7705355"/>
                <a:gd name="connsiteY857" fmla="*/ 5728825 h 6794402"/>
                <a:gd name="connsiteX858" fmla="*/ 2483639 w 7705355"/>
                <a:gd name="connsiteY858" fmla="*/ 5771041 h 6794402"/>
                <a:gd name="connsiteX859" fmla="*/ 999967 w 7705355"/>
                <a:gd name="connsiteY859" fmla="*/ 5771041 h 6794402"/>
                <a:gd name="connsiteX860" fmla="*/ 742091 w 7705355"/>
                <a:gd name="connsiteY860" fmla="*/ 6028916 h 6794402"/>
                <a:gd name="connsiteX861" fmla="*/ 119501 w 7705355"/>
                <a:gd name="connsiteY861" fmla="*/ 6028916 h 6794402"/>
                <a:gd name="connsiteX862" fmla="*/ 109292 w 7705355"/>
                <a:gd name="connsiteY862" fmla="*/ 6053458 h 6794402"/>
                <a:gd name="connsiteX863" fmla="*/ 64088 w 7705355"/>
                <a:gd name="connsiteY863" fmla="*/ 6072150 h 6794402"/>
                <a:gd name="connsiteX864" fmla="*/ 7641267 w 7705355"/>
                <a:gd name="connsiteY864" fmla="*/ 6072150 h 6794402"/>
                <a:gd name="connsiteX865" fmla="*/ 7596063 w 7705355"/>
                <a:gd name="connsiteY865" fmla="*/ 6053458 h 6794402"/>
                <a:gd name="connsiteX866" fmla="*/ 7585854 w 7705355"/>
                <a:gd name="connsiteY866" fmla="*/ 6028916 h 6794402"/>
                <a:gd name="connsiteX867" fmla="*/ 6963264 w 7705355"/>
                <a:gd name="connsiteY867" fmla="*/ 6028916 h 6794402"/>
                <a:gd name="connsiteX868" fmla="*/ 6705388 w 7705355"/>
                <a:gd name="connsiteY868" fmla="*/ 5771041 h 6794402"/>
                <a:gd name="connsiteX869" fmla="*/ 5221716 w 7705355"/>
                <a:gd name="connsiteY869" fmla="*/ 5771041 h 6794402"/>
                <a:gd name="connsiteX870" fmla="*/ 5221716 w 7705355"/>
                <a:gd name="connsiteY870" fmla="*/ 5728825 h 6794402"/>
                <a:gd name="connsiteX871" fmla="*/ 6723190 w 7705355"/>
                <a:gd name="connsiteY871" fmla="*/ 5728825 h 6794402"/>
                <a:gd name="connsiteX872" fmla="*/ 6981065 w 7705355"/>
                <a:gd name="connsiteY872" fmla="*/ 5986700 h 6794402"/>
                <a:gd name="connsiteX873" fmla="*/ 7585976 w 7705355"/>
                <a:gd name="connsiteY873" fmla="*/ 5986700 h 6794402"/>
                <a:gd name="connsiteX874" fmla="*/ 7595872 w 7705355"/>
                <a:gd name="connsiteY874" fmla="*/ 5962668 h 6794402"/>
                <a:gd name="connsiteX875" fmla="*/ 7641267 w 7705355"/>
                <a:gd name="connsiteY875" fmla="*/ 5943976 h 6794402"/>
                <a:gd name="connsiteX876" fmla="*/ 7705355 w 7705355"/>
                <a:gd name="connsiteY876" fmla="*/ 6008063 h 6794402"/>
                <a:gd name="connsiteX877" fmla="*/ 7641267 w 7705355"/>
                <a:gd name="connsiteY877" fmla="*/ 6072150 h 6794402"/>
                <a:gd name="connsiteX878" fmla="*/ 4655611 w 7705355"/>
                <a:gd name="connsiteY878" fmla="*/ 6146410 h 6794402"/>
                <a:gd name="connsiteX879" fmla="*/ 4596531 w 7705355"/>
                <a:gd name="connsiteY879" fmla="*/ 6107357 h 6794402"/>
                <a:gd name="connsiteX880" fmla="*/ 4595796 w 7705355"/>
                <a:gd name="connsiteY880" fmla="*/ 6103685 h 6794402"/>
                <a:gd name="connsiteX881" fmla="*/ 3891526 w 7705355"/>
                <a:gd name="connsiteY881" fmla="*/ 6103685 h 6794402"/>
                <a:gd name="connsiteX882" fmla="*/ 3813829 w 7705355"/>
                <a:gd name="connsiteY882" fmla="*/ 6103685 h 6794402"/>
                <a:gd name="connsiteX883" fmla="*/ 3109559 w 7705355"/>
                <a:gd name="connsiteY883" fmla="*/ 6103685 h 6794402"/>
                <a:gd name="connsiteX884" fmla="*/ 3108824 w 7705355"/>
                <a:gd name="connsiteY884" fmla="*/ 6107357 h 6794402"/>
                <a:gd name="connsiteX885" fmla="*/ 3049744 w 7705355"/>
                <a:gd name="connsiteY885" fmla="*/ 6146410 h 6794402"/>
                <a:gd name="connsiteX886" fmla="*/ 2985657 w 7705355"/>
                <a:gd name="connsiteY886" fmla="*/ 6082323 h 6794402"/>
                <a:gd name="connsiteX887" fmla="*/ 3049744 w 7705355"/>
                <a:gd name="connsiteY887" fmla="*/ 6018235 h 6794402"/>
                <a:gd name="connsiteX888" fmla="*/ 3108538 w 7705355"/>
                <a:gd name="connsiteY888" fmla="*/ 6057503 h 6794402"/>
                <a:gd name="connsiteX889" fmla="*/ 3109275 w 7705355"/>
                <a:gd name="connsiteY889" fmla="*/ 6060960 h 6794402"/>
                <a:gd name="connsiteX890" fmla="*/ 3813829 w 7705355"/>
                <a:gd name="connsiteY890" fmla="*/ 6060960 h 6794402"/>
                <a:gd name="connsiteX891" fmla="*/ 3891526 w 7705355"/>
                <a:gd name="connsiteY891" fmla="*/ 6060960 h 6794402"/>
                <a:gd name="connsiteX892" fmla="*/ 4596080 w 7705355"/>
                <a:gd name="connsiteY892" fmla="*/ 6060960 h 6794402"/>
                <a:gd name="connsiteX893" fmla="*/ 4596817 w 7705355"/>
                <a:gd name="connsiteY893" fmla="*/ 6057503 h 6794402"/>
                <a:gd name="connsiteX894" fmla="*/ 4655611 w 7705355"/>
                <a:gd name="connsiteY894" fmla="*/ 6018235 h 6794402"/>
                <a:gd name="connsiteX895" fmla="*/ 4719698 w 7705355"/>
                <a:gd name="connsiteY895" fmla="*/ 6082323 h 6794402"/>
                <a:gd name="connsiteX896" fmla="*/ 4655611 w 7705355"/>
                <a:gd name="connsiteY896" fmla="*/ 6146410 h 6794402"/>
                <a:gd name="connsiteX897" fmla="*/ 4823459 w 7705355"/>
                <a:gd name="connsiteY897" fmla="*/ 6280179 h 6794402"/>
                <a:gd name="connsiteX898" fmla="*/ 3891526 w 7705355"/>
                <a:gd name="connsiteY898" fmla="*/ 6280179 h 6794402"/>
                <a:gd name="connsiteX899" fmla="*/ 3813829 w 7705355"/>
                <a:gd name="connsiteY899" fmla="*/ 6280179 h 6794402"/>
                <a:gd name="connsiteX900" fmla="*/ 2881896 w 7705355"/>
                <a:gd name="connsiteY900" fmla="*/ 6280179 h 6794402"/>
                <a:gd name="connsiteX901" fmla="*/ 2586892 w 7705355"/>
                <a:gd name="connsiteY901" fmla="*/ 5984666 h 6794402"/>
                <a:gd name="connsiteX902" fmla="*/ 1331941 w 7705355"/>
                <a:gd name="connsiteY902" fmla="*/ 5984666 h 6794402"/>
                <a:gd name="connsiteX903" fmla="*/ 1331093 w 7705355"/>
                <a:gd name="connsiteY903" fmla="*/ 5988846 h 6794402"/>
                <a:gd name="connsiteX904" fmla="*/ 1272084 w 7705355"/>
                <a:gd name="connsiteY904" fmla="*/ 6027899 h 6794402"/>
                <a:gd name="connsiteX905" fmla="*/ 1207996 w 7705355"/>
                <a:gd name="connsiteY905" fmla="*/ 5963812 h 6794402"/>
                <a:gd name="connsiteX906" fmla="*/ 1272084 w 7705355"/>
                <a:gd name="connsiteY906" fmla="*/ 5899725 h 6794402"/>
                <a:gd name="connsiteX907" fmla="*/ 1330879 w 7705355"/>
                <a:gd name="connsiteY907" fmla="*/ 5938777 h 6794402"/>
                <a:gd name="connsiteX908" fmla="*/ 1331655 w 7705355"/>
                <a:gd name="connsiteY908" fmla="*/ 5942450 h 6794402"/>
                <a:gd name="connsiteX909" fmla="*/ 2604185 w 7705355"/>
                <a:gd name="connsiteY909" fmla="*/ 5942450 h 6794402"/>
                <a:gd name="connsiteX910" fmla="*/ 2899699 w 7705355"/>
                <a:gd name="connsiteY910" fmla="*/ 6237454 h 6794402"/>
                <a:gd name="connsiteX911" fmla="*/ 3813829 w 7705355"/>
                <a:gd name="connsiteY911" fmla="*/ 6237454 h 6794402"/>
                <a:gd name="connsiteX912" fmla="*/ 3891526 w 7705355"/>
                <a:gd name="connsiteY912" fmla="*/ 6237454 h 6794402"/>
                <a:gd name="connsiteX913" fmla="*/ 4805656 w 7705355"/>
                <a:gd name="connsiteY913" fmla="*/ 6237454 h 6794402"/>
                <a:gd name="connsiteX914" fmla="*/ 5101170 w 7705355"/>
                <a:gd name="connsiteY914" fmla="*/ 5942450 h 6794402"/>
                <a:gd name="connsiteX915" fmla="*/ 6373700 w 7705355"/>
                <a:gd name="connsiteY915" fmla="*/ 5942450 h 6794402"/>
                <a:gd name="connsiteX916" fmla="*/ 6374476 w 7705355"/>
                <a:gd name="connsiteY916" fmla="*/ 5938777 h 6794402"/>
                <a:gd name="connsiteX917" fmla="*/ 6433271 w 7705355"/>
                <a:gd name="connsiteY917" fmla="*/ 5899725 h 6794402"/>
                <a:gd name="connsiteX918" fmla="*/ 6497359 w 7705355"/>
                <a:gd name="connsiteY918" fmla="*/ 5963812 h 6794402"/>
                <a:gd name="connsiteX919" fmla="*/ 6433271 w 7705355"/>
                <a:gd name="connsiteY919" fmla="*/ 6027899 h 6794402"/>
                <a:gd name="connsiteX920" fmla="*/ 6374262 w 7705355"/>
                <a:gd name="connsiteY920" fmla="*/ 5988846 h 6794402"/>
                <a:gd name="connsiteX921" fmla="*/ 6373414 w 7705355"/>
                <a:gd name="connsiteY921" fmla="*/ 5984666 h 6794402"/>
                <a:gd name="connsiteX922" fmla="*/ 5118463 w 7705355"/>
                <a:gd name="connsiteY922" fmla="*/ 5984666 h 6794402"/>
                <a:gd name="connsiteX923" fmla="*/ 4931798 w 7705355"/>
                <a:gd name="connsiteY923" fmla="*/ 6473457 h 6794402"/>
                <a:gd name="connsiteX924" fmla="*/ 3891526 w 7705355"/>
                <a:gd name="connsiteY924" fmla="*/ 6473457 h 6794402"/>
                <a:gd name="connsiteX925" fmla="*/ 3813829 w 7705355"/>
                <a:gd name="connsiteY925" fmla="*/ 6473457 h 6794402"/>
                <a:gd name="connsiteX926" fmla="*/ 2773557 w 7705355"/>
                <a:gd name="connsiteY926" fmla="*/ 6473457 h 6794402"/>
                <a:gd name="connsiteX927" fmla="*/ 2594844 w 7705355"/>
                <a:gd name="connsiteY927" fmla="*/ 6295150 h 6794402"/>
                <a:gd name="connsiteX928" fmla="*/ 2591676 w 7705355"/>
                <a:gd name="connsiteY928" fmla="*/ 6297250 h 6794402"/>
                <a:gd name="connsiteX929" fmla="*/ 2522297 w 7705355"/>
                <a:gd name="connsiteY929" fmla="*/ 6283230 h 6794402"/>
                <a:gd name="connsiteX930" fmla="*/ 2522297 w 7705355"/>
                <a:gd name="connsiteY930" fmla="*/ 6192694 h 6794402"/>
                <a:gd name="connsiteX931" fmla="*/ 2612831 w 7705355"/>
                <a:gd name="connsiteY931" fmla="*/ 6192694 h 6794402"/>
                <a:gd name="connsiteX932" fmla="*/ 2631524 w 7705355"/>
                <a:gd name="connsiteY932" fmla="*/ 6237772 h 6794402"/>
                <a:gd name="connsiteX933" fmla="*/ 2621724 w 7705355"/>
                <a:gd name="connsiteY933" fmla="*/ 6261605 h 6794402"/>
                <a:gd name="connsiteX934" fmla="*/ 2790851 w 7705355"/>
                <a:gd name="connsiteY934" fmla="*/ 6430732 h 6794402"/>
                <a:gd name="connsiteX935" fmla="*/ 3813829 w 7705355"/>
                <a:gd name="connsiteY935" fmla="*/ 6430732 h 6794402"/>
                <a:gd name="connsiteX936" fmla="*/ 3891526 w 7705355"/>
                <a:gd name="connsiteY936" fmla="*/ 6430732 h 6794402"/>
                <a:gd name="connsiteX937" fmla="*/ 4914504 w 7705355"/>
                <a:gd name="connsiteY937" fmla="*/ 6430732 h 6794402"/>
                <a:gd name="connsiteX938" fmla="*/ 5083631 w 7705355"/>
                <a:gd name="connsiteY938" fmla="*/ 6261605 h 6794402"/>
                <a:gd name="connsiteX939" fmla="*/ 5073831 w 7705355"/>
                <a:gd name="connsiteY939" fmla="*/ 6237772 h 6794402"/>
                <a:gd name="connsiteX940" fmla="*/ 5092524 w 7705355"/>
                <a:gd name="connsiteY940" fmla="*/ 6192694 h 6794402"/>
                <a:gd name="connsiteX941" fmla="*/ 5183058 w 7705355"/>
                <a:gd name="connsiteY941" fmla="*/ 6192694 h 6794402"/>
                <a:gd name="connsiteX942" fmla="*/ 5183058 w 7705355"/>
                <a:gd name="connsiteY942" fmla="*/ 6283230 h 6794402"/>
                <a:gd name="connsiteX943" fmla="*/ 5113679 w 7705355"/>
                <a:gd name="connsiteY943" fmla="*/ 6297250 h 6794402"/>
                <a:gd name="connsiteX944" fmla="*/ 5110511 w 7705355"/>
                <a:gd name="connsiteY944" fmla="*/ 6295150 h 6794402"/>
                <a:gd name="connsiteX945" fmla="*/ 817369 w 7705355"/>
                <a:gd name="connsiteY945" fmla="*/ 6517072 h 6794402"/>
                <a:gd name="connsiteX946" fmla="*/ 772100 w 7705355"/>
                <a:gd name="connsiteY946" fmla="*/ 6498380 h 6794402"/>
                <a:gd name="connsiteX947" fmla="*/ 772100 w 7705355"/>
                <a:gd name="connsiteY947" fmla="*/ 6407844 h 6794402"/>
                <a:gd name="connsiteX948" fmla="*/ 841482 w 7705355"/>
                <a:gd name="connsiteY948" fmla="*/ 6393539 h 6794402"/>
                <a:gd name="connsiteX949" fmla="*/ 844431 w 7705355"/>
                <a:gd name="connsiteY949" fmla="*/ 6395533 h 6794402"/>
                <a:gd name="connsiteX950" fmla="*/ 1134753 w 7705355"/>
                <a:gd name="connsiteY950" fmla="*/ 6105210 h 6794402"/>
                <a:gd name="connsiteX951" fmla="*/ 2170325 w 7705355"/>
                <a:gd name="connsiteY951" fmla="*/ 6105210 h 6794402"/>
                <a:gd name="connsiteX952" fmla="*/ 2461261 w 7705355"/>
                <a:gd name="connsiteY952" fmla="*/ 6396656 h 6794402"/>
                <a:gd name="connsiteX953" fmla="*/ 2431252 w 7705355"/>
                <a:gd name="connsiteY953" fmla="*/ 6426665 h 6794402"/>
                <a:gd name="connsiteX954" fmla="*/ 2152523 w 7705355"/>
                <a:gd name="connsiteY954" fmla="*/ 6147936 h 6794402"/>
                <a:gd name="connsiteX955" fmla="*/ 1152556 w 7705355"/>
                <a:gd name="connsiteY955" fmla="*/ 6147936 h 6794402"/>
                <a:gd name="connsiteX956" fmla="*/ 871278 w 7705355"/>
                <a:gd name="connsiteY956" fmla="*/ 6428770 h 6794402"/>
                <a:gd name="connsiteX957" fmla="*/ 881329 w 7705355"/>
                <a:gd name="connsiteY957" fmla="*/ 6453112 h 6794402"/>
                <a:gd name="connsiteX958" fmla="*/ 862638 w 7705355"/>
                <a:gd name="connsiteY958" fmla="*/ 6498380 h 6794402"/>
                <a:gd name="connsiteX959" fmla="*/ 817369 w 7705355"/>
                <a:gd name="connsiteY959" fmla="*/ 6517072 h 6794402"/>
                <a:gd name="connsiteX960" fmla="*/ 6887986 w 7705355"/>
                <a:gd name="connsiteY960" fmla="*/ 6517072 h 6794402"/>
                <a:gd name="connsiteX961" fmla="*/ 6842717 w 7705355"/>
                <a:gd name="connsiteY961" fmla="*/ 6498380 h 6794402"/>
                <a:gd name="connsiteX962" fmla="*/ 6824026 w 7705355"/>
                <a:gd name="connsiteY962" fmla="*/ 6453112 h 6794402"/>
                <a:gd name="connsiteX963" fmla="*/ 6834077 w 7705355"/>
                <a:gd name="connsiteY963" fmla="*/ 6428770 h 6794402"/>
                <a:gd name="connsiteX964" fmla="*/ 6552799 w 7705355"/>
                <a:gd name="connsiteY964" fmla="*/ 6147936 h 6794402"/>
                <a:gd name="connsiteX965" fmla="*/ 5552832 w 7705355"/>
                <a:gd name="connsiteY965" fmla="*/ 6147936 h 6794402"/>
                <a:gd name="connsiteX966" fmla="*/ 5274103 w 7705355"/>
                <a:gd name="connsiteY966" fmla="*/ 6426665 h 6794402"/>
                <a:gd name="connsiteX967" fmla="*/ 5244094 w 7705355"/>
                <a:gd name="connsiteY967" fmla="*/ 6396656 h 6794402"/>
                <a:gd name="connsiteX968" fmla="*/ 5535030 w 7705355"/>
                <a:gd name="connsiteY968" fmla="*/ 6105210 h 6794402"/>
                <a:gd name="connsiteX969" fmla="*/ 6570602 w 7705355"/>
                <a:gd name="connsiteY969" fmla="*/ 6105210 h 6794402"/>
                <a:gd name="connsiteX970" fmla="*/ 6860924 w 7705355"/>
                <a:gd name="connsiteY970" fmla="*/ 6395533 h 6794402"/>
                <a:gd name="connsiteX971" fmla="*/ 6863873 w 7705355"/>
                <a:gd name="connsiteY971" fmla="*/ 6393539 h 6794402"/>
                <a:gd name="connsiteX972" fmla="*/ 6933255 w 7705355"/>
                <a:gd name="connsiteY972" fmla="*/ 6407844 h 6794402"/>
                <a:gd name="connsiteX973" fmla="*/ 6933255 w 7705355"/>
                <a:gd name="connsiteY973" fmla="*/ 6498380 h 6794402"/>
                <a:gd name="connsiteX974" fmla="*/ 6887986 w 7705355"/>
                <a:gd name="connsiteY974" fmla="*/ 6517072 h 6794402"/>
                <a:gd name="connsiteX975" fmla="*/ 7206897 w 7705355"/>
                <a:gd name="connsiteY975" fmla="*/ 6794402 h 6794402"/>
                <a:gd name="connsiteX976" fmla="*/ 7161692 w 7705355"/>
                <a:gd name="connsiteY976" fmla="*/ 6775710 h 6794402"/>
                <a:gd name="connsiteX977" fmla="*/ 7151696 w 7705355"/>
                <a:gd name="connsiteY977" fmla="*/ 6751678 h 6794402"/>
                <a:gd name="connsiteX978" fmla="*/ 6647914 w 7705355"/>
                <a:gd name="connsiteY978" fmla="*/ 6751678 h 6794402"/>
                <a:gd name="connsiteX979" fmla="*/ 6271527 w 7705355"/>
                <a:gd name="connsiteY979" fmla="*/ 6374784 h 6794402"/>
                <a:gd name="connsiteX980" fmla="*/ 5617430 w 7705355"/>
                <a:gd name="connsiteY980" fmla="*/ 6374784 h 6794402"/>
                <a:gd name="connsiteX981" fmla="*/ 5298519 w 7705355"/>
                <a:gd name="connsiteY981" fmla="*/ 6693695 h 6794402"/>
                <a:gd name="connsiteX982" fmla="*/ 3891526 w 7705355"/>
                <a:gd name="connsiteY982" fmla="*/ 6693695 h 6794402"/>
                <a:gd name="connsiteX983" fmla="*/ 3813829 w 7705355"/>
                <a:gd name="connsiteY983" fmla="*/ 6693695 h 6794402"/>
                <a:gd name="connsiteX984" fmla="*/ 2406836 w 7705355"/>
                <a:gd name="connsiteY984" fmla="*/ 6693695 h 6794402"/>
                <a:gd name="connsiteX985" fmla="*/ 2087925 w 7705355"/>
                <a:gd name="connsiteY985" fmla="*/ 6374784 h 6794402"/>
                <a:gd name="connsiteX986" fmla="*/ 1433828 w 7705355"/>
                <a:gd name="connsiteY986" fmla="*/ 6374784 h 6794402"/>
                <a:gd name="connsiteX987" fmla="*/ 1057441 w 7705355"/>
                <a:gd name="connsiteY987" fmla="*/ 6751678 h 6794402"/>
                <a:gd name="connsiteX988" fmla="*/ 553659 w 7705355"/>
                <a:gd name="connsiteY988" fmla="*/ 6751678 h 6794402"/>
                <a:gd name="connsiteX989" fmla="*/ 543663 w 7705355"/>
                <a:gd name="connsiteY989" fmla="*/ 6775710 h 6794402"/>
                <a:gd name="connsiteX990" fmla="*/ 498458 w 7705355"/>
                <a:gd name="connsiteY990" fmla="*/ 6794402 h 6794402"/>
                <a:gd name="connsiteX991" fmla="*/ 434371 w 7705355"/>
                <a:gd name="connsiteY991" fmla="*/ 6730315 h 6794402"/>
                <a:gd name="connsiteX992" fmla="*/ 498458 w 7705355"/>
                <a:gd name="connsiteY992" fmla="*/ 6666228 h 6794402"/>
                <a:gd name="connsiteX993" fmla="*/ 543663 w 7705355"/>
                <a:gd name="connsiteY993" fmla="*/ 6685111 h 6794402"/>
                <a:gd name="connsiteX994" fmla="*/ 553622 w 7705355"/>
                <a:gd name="connsiteY994" fmla="*/ 6708953 h 6794402"/>
                <a:gd name="connsiteX995" fmla="*/ 1039640 w 7705355"/>
                <a:gd name="connsiteY995" fmla="*/ 6708953 h 6794402"/>
                <a:gd name="connsiteX996" fmla="*/ 1416533 w 7705355"/>
                <a:gd name="connsiteY996" fmla="*/ 6332568 h 6794402"/>
                <a:gd name="connsiteX997" fmla="*/ 2105727 w 7705355"/>
                <a:gd name="connsiteY997" fmla="*/ 6332568 h 6794402"/>
                <a:gd name="connsiteX998" fmla="*/ 2424638 w 7705355"/>
                <a:gd name="connsiteY998" fmla="*/ 6651478 h 6794402"/>
                <a:gd name="connsiteX999" fmla="*/ 3813829 w 7705355"/>
                <a:gd name="connsiteY999" fmla="*/ 6651478 h 6794402"/>
                <a:gd name="connsiteX1000" fmla="*/ 3891526 w 7705355"/>
                <a:gd name="connsiteY1000" fmla="*/ 6651478 h 6794402"/>
                <a:gd name="connsiteX1001" fmla="*/ 5280717 w 7705355"/>
                <a:gd name="connsiteY1001" fmla="*/ 6651478 h 6794402"/>
                <a:gd name="connsiteX1002" fmla="*/ 5599628 w 7705355"/>
                <a:gd name="connsiteY1002" fmla="*/ 6332568 h 6794402"/>
                <a:gd name="connsiteX1003" fmla="*/ 6288822 w 7705355"/>
                <a:gd name="connsiteY1003" fmla="*/ 6332568 h 6794402"/>
                <a:gd name="connsiteX1004" fmla="*/ 6665715 w 7705355"/>
                <a:gd name="connsiteY1004" fmla="*/ 6708953 h 6794402"/>
                <a:gd name="connsiteX1005" fmla="*/ 7151733 w 7705355"/>
                <a:gd name="connsiteY1005" fmla="*/ 6708953 h 6794402"/>
                <a:gd name="connsiteX1006" fmla="*/ 7161692 w 7705355"/>
                <a:gd name="connsiteY1006" fmla="*/ 6685111 h 6794402"/>
                <a:gd name="connsiteX1007" fmla="*/ 7206897 w 7705355"/>
                <a:gd name="connsiteY1007" fmla="*/ 6666228 h 6794402"/>
                <a:gd name="connsiteX1008" fmla="*/ 7270984 w 7705355"/>
                <a:gd name="connsiteY1008" fmla="*/ 6730315 h 6794402"/>
                <a:gd name="connsiteX1009" fmla="*/ 7206897 w 7705355"/>
                <a:gd name="connsiteY1009" fmla="*/ 6794402 h 679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</a:cxnLst>
              <a:rect l="l" t="t" r="r" b="b"/>
              <a:pathLst>
                <a:path w="7705355" h="6794402">
                  <a:moveTo>
                    <a:pt x="6288822" y="461834"/>
                  </a:moveTo>
                  <a:lnTo>
                    <a:pt x="5599628" y="461834"/>
                  </a:lnTo>
                  <a:lnTo>
                    <a:pt x="5280717" y="142924"/>
                  </a:lnTo>
                  <a:lnTo>
                    <a:pt x="3891526" y="142924"/>
                  </a:lnTo>
                  <a:lnTo>
                    <a:pt x="3813829" y="142924"/>
                  </a:lnTo>
                  <a:lnTo>
                    <a:pt x="2424638" y="142924"/>
                  </a:lnTo>
                  <a:lnTo>
                    <a:pt x="2105727" y="461834"/>
                  </a:lnTo>
                  <a:lnTo>
                    <a:pt x="1416533" y="461834"/>
                  </a:lnTo>
                  <a:lnTo>
                    <a:pt x="1039640" y="85449"/>
                  </a:lnTo>
                  <a:lnTo>
                    <a:pt x="553622" y="85449"/>
                  </a:lnTo>
                  <a:lnTo>
                    <a:pt x="543663" y="109291"/>
                  </a:lnTo>
                  <a:cubicBezTo>
                    <a:pt x="532028" y="120926"/>
                    <a:pt x="516006" y="128174"/>
                    <a:pt x="498458" y="128174"/>
                  </a:cubicBezTo>
                  <a:cubicBezTo>
                    <a:pt x="463363" y="128174"/>
                    <a:pt x="434371" y="99691"/>
                    <a:pt x="434371" y="64087"/>
                  </a:cubicBezTo>
                  <a:cubicBezTo>
                    <a:pt x="434371" y="28992"/>
                    <a:pt x="462854" y="0"/>
                    <a:pt x="498458" y="0"/>
                  </a:cubicBezTo>
                  <a:cubicBezTo>
                    <a:pt x="516006" y="0"/>
                    <a:pt x="532028" y="7120"/>
                    <a:pt x="543663" y="18692"/>
                  </a:cubicBezTo>
                  <a:lnTo>
                    <a:pt x="553659" y="42724"/>
                  </a:lnTo>
                  <a:lnTo>
                    <a:pt x="1057441" y="42724"/>
                  </a:lnTo>
                  <a:lnTo>
                    <a:pt x="1433828" y="419618"/>
                  </a:lnTo>
                  <a:lnTo>
                    <a:pt x="2087925" y="419618"/>
                  </a:lnTo>
                  <a:lnTo>
                    <a:pt x="2406836" y="100707"/>
                  </a:lnTo>
                  <a:lnTo>
                    <a:pt x="3813829" y="100707"/>
                  </a:lnTo>
                  <a:lnTo>
                    <a:pt x="3891526" y="100707"/>
                  </a:lnTo>
                  <a:lnTo>
                    <a:pt x="5298519" y="100707"/>
                  </a:lnTo>
                  <a:lnTo>
                    <a:pt x="5617430" y="419618"/>
                  </a:lnTo>
                  <a:lnTo>
                    <a:pt x="6271527" y="419618"/>
                  </a:lnTo>
                  <a:lnTo>
                    <a:pt x="6647914" y="42724"/>
                  </a:lnTo>
                  <a:lnTo>
                    <a:pt x="7151696" y="42724"/>
                  </a:lnTo>
                  <a:lnTo>
                    <a:pt x="7161692" y="18692"/>
                  </a:lnTo>
                  <a:cubicBezTo>
                    <a:pt x="7173327" y="7120"/>
                    <a:pt x="7189349" y="0"/>
                    <a:pt x="7206897" y="0"/>
                  </a:cubicBezTo>
                  <a:cubicBezTo>
                    <a:pt x="7242501" y="0"/>
                    <a:pt x="7270984" y="28992"/>
                    <a:pt x="7270984" y="64087"/>
                  </a:cubicBezTo>
                  <a:cubicBezTo>
                    <a:pt x="7270984" y="99691"/>
                    <a:pt x="7241992" y="128174"/>
                    <a:pt x="7206897" y="128174"/>
                  </a:cubicBezTo>
                  <a:cubicBezTo>
                    <a:pt x="7189349" y="128174"/>
                    <a:pt x="7173327" y="120926"/>
                    <a:pt x="7161692" y="109291"/>
                  </a:cubicBezTo>
                  <a:lnTo>
                    <a:pt x="7151733" y="85449"/>
                  </a:lnTo>
                  <a:lnTo>
                    <a:pt x="6665715" y="85449"/>
                  </a:lnTo>
                  <a:close/>
                  <a:moveTo>
                    <a:pt x="5137791" y="620399"/>
                  </a:moveTo>
                  <a:cubicBezTo>
                    <a:pt x="5121388" y="620399"/>
                    <a:pt x="5104985" y="614169"/>
                    <a:pt x="5092524" y="601707"/>
                  </a:cubicBezTo>
                  <a:cubicBezTo>
                    <a:pt x="5080062" y="589246"/>
                    <a:pt x="5073831" y="572969"/>
                    <a:pt x="5073831" y="556629"/>
                  </a:cubicBezTo>
                  <a:lnTo>
                    <a:pt x="5083631" y="532796"/>
                  </a:lnTo>
                  <a:lnTo>
                    <a:pt x="4914504" y="363670"/>
                  </a:lnTo>
                  <a:lnTo>
                    <a:pt x="3891526" y="363670"/>
                  </a:lnTo>
                  <a:lnTo>
                    <a:pt x="3813829" y="363670"/>
                  </a:lnTo>
                  <a:lnTo>
                    <a:pt x="2790851" y="363670"/>
                  </a:lnTo>
                  <a:lnTo>
                    <a:pt x="2621724" y="532796"/>
                  </a:lnTo>
                  <a:lnTo>
                    <a:pt x="2631524" y="556629"/>
                  </a:lnTo>
                  <a:cubicBezTo>
                    <a:pt x="2631524" y="572969"/>
                    <a:pt x="2625293" y="589246"/>
                    <a:pt x="2612831" y="601707"/>
                  </a:cubicBezTo>
                  <a:cubicBezTo>
                    <a:pt x="2600370" y="614169"/>
                    <a:pt x="2583967" y="620399"/>
                    <a:pt x="2567564" y="620399"/>
                  </a:cubicBezTo>
                  <a:cubicBezTo>
                    <a:pt x="2551160" y="620399"/>
                    <a:pt x="2534758" y="614169"/>
                    <a:pt x="2522297" y="601707"/>
                  </a:cubicBezTo>
                  <a:cubicBezTo>
                    <a:pt x="2497373" y="576784"/>
                    <a:pt x="2497373" y="536094"/>
                    <a:pt x="2522297" y="511171"/>
                  </a:cubicBezTo>
                  <a:cubicBezTo>
                    <a:pt x="2540988" y="492479"/>
                    <a:pt x="2568549" y="487805"/>
                    <a:pt x="2591676" y="497152"/>
                  </a:cubicBezTo>
                  <a:lnTo>
                    <a:pt x="2594844" y="499252"/>
                  </a:lnTo>
                  <a:lnTo>
                    <a:pt x="2773557" y="320945"/>
                  </a:lnTo>
                  <a:lnTo>
                    <a:pt x="3813829" y="320945"/>
                  </a:lnTo>
                  <a:lnTo>
                    <a:pt x="3891526" y="320945"/>
                  </a:lnTo>
                  <a:lnTo>
                    <a:pt x="4931798" y="320945"/>
                  </a:lnTo>
                  <a:lnTo>
                    <a:pt x="5110511" y="499252"/>
                  </a:lnTo>
                  <a:lnTo>
                    <a:pt x="5113679" y="497152"/>
                  </a:lnTo>
                  <a:cubicBezTo>
                    <a:pt x="5136806" y="487805"/>
                    <a:pt x="5164367" y="492479"/>
                    <a:pt x="5183058" y="511171"/>
                  </a:cubicBezTo>
                  <a:cubicBezTo>
                    <a:pt x="5207982" y="536094"/>
                    <a:pt x="5207982" y="576784"/>
                    <a:pt x="5183058" y="601707"/>
                  </a:cubicBezTo>
                  <a:cubicBezTo>
                    <a:pt x="5170597" y="614169"/>
                    <a:pt x="5154195" y="620399"/>
                    <a:pt x="5137791" y="620399"/>
                  </a:cubicBezTo>
                  <a:close/>
                  <a:moveTo>
                    <a:pt x="2170325" y="689191"/>
                  </a:moveTo>
                  <a:lnTo>
                    <a:pt x="1134753" y="689191"/>
                  </a:lnTo>
                  <a:lnTo>
                    <a:pt x="844431" y="398869"/>
                  </a:lnTo>
                  <a:lnTo>
                    <a:pt x="841482" y="400863"/>
                  </a:lnTo>
                  <a:cubicBezTo>
                    <a:pt x="818355" y="410400"/>
                    <a:pt x="790793" y="405631"/>
                    <a:pt x="772100" y="386558"/>
                  </a:cubicBezTo>
                  <a:cubicBezTo>
                    <a:pt x="747179" y="361635"/>
                    <a:pt x="747179" y="320945"/>
                    <a:pt x="772100" y="296022"/>
                  </a:cubicBezTo>
                  <a:cubicBezTo>
                    <a:pt x="797024" y="271099"/>
                    <a:pt x="837715" y="271099"/>
                    <a:pt x="862638" y="296022"/>
                  </a:cubicBezTo>
                  <a:cubicBezTo>
                    <a:pt x="875099" y="308483"/>
                    <a:pt x="881329" y="324887"/>
                    <a:pt x="881329" y="341290"/>
                  </a:cubicBezTo>
                  <a:lnTo>
                    <a:pt x="871278" y="365632"/>
                  </a:lnTo>
                  <a:lnTo>
                    <a:pt x="1152556" y="646466"/>
                  </a:lnTo>
                  <a:lnTo>
                    <a:pt x="2152523" y="646466"/>
                  </a:lnTo>
                  <a:lnTo>
                    <a:pt x="2431252" y="367737"/>
                  </a:lnTo>
                  <a:lnTo>
                    <a:pt x="2461261" y="397746"/>
                  </a:lnTo>
                  <a:close/>
                  <a:moveTo>
                    <a:pt x="6570602" y="689191"/>
                  </a:moveTo>
                  <a:lnTo>
                    <a:pt x="5535030" y="689191"/>
                  </a:lnTo>
                  <a:lnTo>
                    <a:pt x="5244094" y="397746"/>
                  </a:lnTo>
                  <a:lnTo>
                    <a:pt x="5274103" y="367737"/>
                  </a:lnTo>
                  <a:lnTo>
                    <a:pt x="5552832" y="646466"/>
                  </a:lnTo>
                  <a:lnTo>
                    <a:pt x="6552799" y="646466"/>
                  </a:lnTo>
                  <a:lnTo>
                    <a:pt x="6834077" y="365632"/>
                  </a:lnTo>
                  <a:lnTo>
                    <a:pt x="6824026" y="341290"/>
                  </a:lnTo>
                  <a:cubicBezTo>
                    <a:pt x="6824026" y="324887"/>
                    <a:pt x="6830256" y="308483"/>
                    <a:pt x="6842717" y="296022"/>
                  </a:cubicBezTo>
                  <a:cubicBezTo>
                    <a:pt x="6867640" y="271099"/>
                    <a:pt x="6908331" y="271099"/>
                    <a:pt x="6933255" y="296022"/>
                  </a:cubicBezTo>
                  <a:cubicBezTo>
                    <a:pt x="6958176" y="320945"/>
                    <a:pt x="6958176" y="361635"/>
                    <a:pt x="6933255" y="386558"/>
                  </a:cubicBezTo>
                  <a:cubicBezTo>
                    <a:pt x="6914562" y="405631"/>
                    <a:pt x="6887000" y="410400"/>
                    <a:pt x="6863873" y="400863"/>
                  </a:cubicBezTo>
                  <a:lnTo>
                    <a:pt x="6860924" y="398869"/>
                  </a:lnTo>
                  <a:close/>
                  <a:moveTo>
                    <a:pt x="4655611" y="776167"/>
                  </a:moveTo>
                  <a:cubicBezTo>
                    <a:pt x="4629289" y="776167"/>
                    <a:pt x="4606687" y="759859"/>
                    <a:pt x="4596817" y="736899"/>
                  </a:cubicBezTo>
                  <a:lnTo>
                    <a:pt x="4596079" y="733443"/>
                  </a:lnTo>
                  <a:lnTo>
                    <a:pt x="3891526" y="733443"/>
                  </a:lnTo>
                  <a:lnTo>
                    <a:pt x="3813829" y="733443"/>
                  </a:lnTo>
                  <a:lnTo>
                    <a:pt x="3109276" y="733443"/>
                  </a:lnTo>
                  <a:lnTo>
                    <a:pt x="3108538" y="736899"/>
                  </a:lnTo>
                  <a:cubicBezTo>
                    <a:pt x="3098668" y="759859"/>
                    <a:pt x="3076066" y="776167"/>
                    <a:pt x="3049744" y="776167"/>
                  </a:cubicBezTo>
                  <a:cubicBezTo>
                    <a:pt x="3014649" y="776167"/>
                    <a:pt x="2985657" y="747684"/>
                    <a:pt x="2985657" y="712080"/>
                  </a:cubicBezTo>
                  <a:cubicBezTo>
                    <a:pt x="2985657" y="676985"/>
                    <a:pt x="3014140" y="647993"/>
                    <a:pt x="3049744" y="647993"/>
                  </a:cubicBezTo>
                  <a:cubicBezTo>
                    <a:pt x="3076447" y="647993"/>
                    <a:pt x="3099144" y="664014"/>
                    <a:pt x="3108824" y="687046"/>
                  </a:cubicBezTo>
                  <a:lnTo>
                    <a:pt x="3109559" y="690718"/>
                  </a:lnTo>
                  <a:lnTo>
                    <a:pt x="3813829" y="690718"/>
                  </a:lnTo>
                  <a:lnTo>
                    <a:pt x="3891526" y="690718"/>
                  </a:lnTo>
                  <a:lnTo>
                    <a:pt x="4595796" y="690718"/>
                  </a:lnTo>
                  <a:lnTo>
                    <a:pt x="4596531" y="687046"/>
                  </a:lnTo>
                  <a:cubicBezTo>
                    <a:pt x="4606211" y="664014"/>
                    <a:pt x="4628908" y="647993"/>
                    <a:pt x="4655611" y="647993"/>
                  </a:cubicBezTo>
                  <a:cubicBezTo>
                    <a:pt x="4691215" y="647993"/>
                    <a:pt x="4719698" y="676985"/>
                    <a:pt x="4719698" y="712080"/>
                  </a:cubicBezTo>
                  <a:cubicBezTo>
                    <a:pt x="4719698" y="747684"/>
                    <a:pt x="4690706" y="776167"/>
                    <a:pt x="4655611" y="776167"/>
                  </a:cubicBezTo>
                  <a:close/>
                  <a:moveTo>
                    <a:pt x="6433271" y="894677"/>
                  </a:moveTo>
                  <a:cubicBezTo>
                    <a:pt x="6415724" y="894677"/>
                    <a:pt x="6399829" y="887556"/>
                    <a:pt x="6388258" y="875985"/>
                  </a:cubicBezTo>
                  <a:lnTo>
                    <a:pt x="6378159" y="851952"/>
                  </a:lnTo>
                  <a:lnTo>
                    <a:pt x="5101170" y="851952"/>
                  </a:lnTo>
                  <a:lnTo>
                    <a:pt x="4805656" y="556948"/>
                  </a:lnTo>
                  <a:lnTo>
                    <a:pt x="3891526" y="556948"/>
                  </a:lnTo>
                  <a:lnTo>
                    <a:pt x="3813829" y="556948"/>
                  </a:lnTo>
                  <a:lnTo>
                    <a:pt x="2899699" y="556948"/>
                  </a:lnTo>
                  <a:lnTo>
                    <a:pt x="2604185" y="851952"/>
                  </a:lnTo>
                  <a:lnTo>
                    <a:pt x="1327196" y="851952"/>
                  </a:lnTo>
                  <a:lnTo>
                    <a:pt x="1317097" y="875985"/>
                  </a:lnTo>
                  <a:cubicBezTo>
                    <a:pt x="1305526" y="887556"/>
                    <a:pt x="1289631" y="894677"/>
                    <a:pt x="1272084" y="894677"/>
                  </a:cubicBezTo>
                  <a:cubicBezTo>
                    <a:pt x="1236989" y="894677"/>
                    <a:pt x="1207996" y="866194"/>
                    <a:pt x="1207996" y="830590"/>
                  </a:cubicBezTo>
                  <a:cubicBezTo>
                    <a:pt x="1207996" y="795495"/>
                    <a:pt x="1236480" y="766503"/>
                    <a:pt x="1272084" y="766503"/>
                  </a:cubicBezTo>
                  <a:cubicBezTo>
                    <a:pt x="1289631" y="766503"/>
                    <a:pt x="1305653" y="773623"/>
                    <a:pt x="1317288" y="785195"/>
                  </a:cubicBezTo>
                  <a:lnTo>
                    <a:pt x="1327497" y="809736"/>
                  </a:lnTo>
                  <a:lnTo>
                    <a:pt x="2586892" y="809736"/>
                  </a:lnTo>
                  <a:lnTo>
                    <a:pt x="2881896" y="514223"/>
                  </a:lnTo>
                  <a:lnTo>
                    <a:pt x="3813829" y="514223"/>
                  </a:lnTo>
                  <a:lnTo>
                    <a:pt x="3891526" y="514223"/>
                  </a:lnTo>
                  <a:lnTo>
                    <a:pt x="4823459" y="514223"/>
                  </a:lnTo>
                  <a:lnTo>
                    <a:pt x="5118463" y="809736"/>
                  </a:lnTo>
                  <a:lnTo>
                    <a:pt x="6377858" y="809736"/>
                  </a:lnTo>
                  <a:lnTo>
                    <a:pt x="6388067" y="785195"/>
                  </a:lnTo>
                  <a:cubicBezTo>
                    <a:pt x="6399702" y="773623"/>
                    <a:pt x="6415724" y="766503"/>
                    <a:pt x="6433271" y="766503"/>
                  </a:cubicBezTo>
                  <a:cubicBezTo>
                    <a:pt x="6468875" y="766503"/>
                    <a:pt x="6497359" y="795495"/>
                    <a:pt x="6497359" y="830590"/>
                  </a:cubicBezTo>
                  <a:cubicBezTo>
                    <a:pt x="6497359" y="866194"/>
                    <a:pt x="6468366" y="894677"/>
                    <a:pt x="6433271" y="894677"/>
                  </a:cubicBezTo>
                  <a:close/>
                  <a:moveTo>
                    <a:pt x="2483639" y="1065577"/>
                  </a:moveTo>
                  <a:lnTo>
                    <a:pt x="982165" y="1065577"/>
                  </a:lnTo>
                  <a:lnTo>
                    <a:pt x="724290" y="807702"/>
                  </a:lnTo>
                  <a:lnTo>
                    <a:pt x="119379" y="807702"/>
                  </a:lnTo>
                  <a:lnTo>
                    <a:pt x="109483" y="831734"/>
                  </a:lnTo>
                  <a:cubicBezTo>
                    <a:pt x="97912" y="843305"/>
                    <a:pt x="81890" y="850426"/>
                    <a:pt x="64088" y="850426"/>
                  </a:cubicBezTo>
                  <a:cubicBezTo>
                    <a:pt x="28993" y="850426"/>
                    <a:pt x="0" y="821943"/>
                    <a:pt x="0" y="786339"/>
                  </a:cubicBezTo>
                  <a:cubicBezTo>
                    <a:pt x="0" y="751244"/>
                    <a:pt x="28484" y="722252"/>
                    <a:pt x="64088" y="722252"/>
                  </a:cubicBezTo>
                  <a:cubicBezTo>
                    <a:pt x="81635" y="722252"/>
                    <a:pt x="97657" y="729373"/>
                    <a:pt x="109292" y="740944"/>
                  </a:cubicBezTo>
                  <a:lnTo>
                    <a:pt x="119501" y="765486"/>
                  </a:lnTo>
                  <a:lnTo>
                    <a:pt x="742091" y="765486"/>
                  </a:lnTo>
                  <a:lnTo>
                    <a:pt x="999967" y="1023361"/>
                  </a:lnTo>
                  <a:lnTo>
                    <a:pt x="2483639" y="1023361"/>
                  </a:lnTo>
                  <a:close/>
                  <a:moveTo>
                    <a:pt x="6723190" y="1065577"/>
                  </a:moveTo>
                  <a:lnTo>
                    <a:pt x="5221716" y="1065577"/>
                  </a:lnTo>
                  <a:lnTo>
                    <a:pt x="5221716" y="1023361"/>
                  </a:lnTo>
                  <a:lnTo>
                    <a:pt x="6705388" y="1023361"/>
                  </a:lnTo>
                  <a:lnTo>
                    <a:pt x="6963264" y="765486"/>
                  </a:lnTo>
                  <a:lnTo>
                    <a:pt x="7585854" y="765486"/>
                  </a:lnTo>
                  <a:lnTo>
                    <a:pt x="7596063" y="740944"/>
                  </a:lnTo>
                  <a:cubicBezTo>
                    <a:pt x="7607698" y="729373"/>
                    <a:pt x="7623720" y="722252"/>
                    <a:pt x="7641267" y="722252"/>
                  </a:cubicBezTo>
                  <a:cubicBezTo>
                    <a:pt x="7676871" y="722252"/>
                    <a:pt x="7705355" y="751244"/>
                    <a:pt x="7705355" y="786339"/>
                  </a:cubicBezTo>
                  <a:cubicBezTo>
                    <a:pt x="7705355" y="821943"/>
                    <a:pt x="7676362" y="850426"/>
                    <a:pt x="7641267" y="850426"/>
                  </a:cubicBezTo>
                  <a:cubicBezTo>
                    <a:pt x="7623465" y="850426"/>
                    <a:pt x="7607443" y="843305"/>
                    <a:pt x="7595872" y="831734"/>
                  </a:cubicBezTo>
                  <a:lnTo>
                    <a:pt x="7585976" y="807702"/>
                  </a:lnTo>
                  <a:lnTo>
                    <a:pt x="6981065" y="807702"/>
                  </a:lnTo>
                  <a:close/>
                  <a:moveTo>
                    <a:pt x="6954109" y="1235459"/>
                  </a:moveTo>
                  <a:lnTo>
                    <a:pt x="5233415" y="1235459"/>
                  </a:lnTo>
                  <a:lnTo>
                    <a:pt x="4900770" y="902816"/>
                  </a:lnTo>
                  <a:lnTo>
                    <a:pt x="3891526" y="902816"/>
                  </a:lnTo>
                  <a:lnTo>
                    <a:pt x="3813829" y="902816"/>
                  </a:lnTo>
                  <a:lnTo>
                    <a:pt x="2804585" y="902816"/>
                  </a:lnTo>
                  <a:lnTo>
                    <a:pt x="2471940" y="1235459"/>
                  </a:lnTo>
                  <a:lnTo>
                    <a:pt x="751246" y="1235459"/>
                  </a:lnTo>
                  <a:lnTo>
                    <a:pt x="530711" y="1014501"/>
                  </a:lnTo>
                  <a:lnTo>
                    <a:pt x="527656" y="1016525"/>
                  </a:lnTo>
                  <a:cubicBezTo>
                    <a:pt x="504529" y="1025871"/>
                    <a:pt x="476967" y="1021198"/>
                    <a:pt x="458275" y="1002506"/>
                  </a:cubicBezTo>
                  <a:cubicBezTo>
                    <a:pt x="433354" y="977583"/>
                    <a:pt x="433354" y="936893"/>
                    <a:pt x="458275" y="911970"/>
                  </a:cubicBezTo>
                  <a:cubicBezTo>
                    <a:pt x="483198" y="887047"/>
                    <a:pt x="523889" y="887047"/>
                    <a:pt x="548813" y="911970"/>
                  </a:cubicBezTo>
                  <a:cubicBezTo>
                    <a:pt x="561274" y="924431"/>
                    <a:pt x="567504" y="940835"/>
                    <a:pt x="567504" y="957238"/>
                  </a:cubicBezTo>
                  <a:lnTo>
                    <a:pt x="557582" y="981269"/>
                  </a:lnTo>
                  <a:lnTo>
                    <a:pt x="769048" y="1192734"/>
                  </a:lnTo>
                  <a:lnTo>
                    <a:pt x="2454647" y="1192734"/>
                  </a:lnTo>
                  <a:lnTo>
                    <a:pt x="2786782" y="860600"/>
                  </a:lnTo>
                  <a:lnTo>
                    <a:pt x="3813829" y="860600"/>
                  </a:lnTo>
                  <a:lnTo>
                    <a:pt x="3891526" y="860600"/>
                  </a:lnTo>
                  <a:lnTo>
                    <a:pt x="4918573" y="860600"/>
                  </a:lnTo>
                  <a:lnTo>
                    <a:pt x="5250708" y="1192734"/>
                  </a:lnTo>
                  <a:lnTo>
                    <a:pt x="6936307" y="1192734"/>
                  </a:lnTo>
                  <a:lnTo>
                    <a:pt x="7147773" y="981269"/>
                  </a:lnTo>
                  <a:lnTo>
                    <a:pt x="7137851" y="957238"/>
                  </a:lnTo>
                  <a:cubicBezTo>
                    <a:pt x="7137851" y="940835"/>
                    <a:pt x="7144081" y="924431"/>
                    <a:pt x="7156542" y="911970"/>
                  </a:cubicBezTo>
                  <a:cubicBezTo>
                    <a:pt x="7181466" y="887047"/>
                    <a:pt x="7222157" y="887047"/>
                    <a:pt x="7247080" y="911970"/>
                  </a:cubicBezTo>
                  <a:cubicBezTo>
                    <a:pt x="7272001" y="936893"/>
                    <a:pt x="7272001" y="977583"/>
                    <a:pt x="7247080" y="1002506"/>
                  </a:cubicBezTo>
                  <a:cubicBezTo>
                    <a:pt x="7228388" y="1021198"/>
                    <a:pt x="7200826" y="1025871"/>
                    <a:pt x="7177699" y="1016525"/>
                  </a:cubicBezTo>
                  <a:lnTo>
                    <a:pt x="7174644" y="1014501"/>
                  </a:lnTo>
                  <a:close/>
                  <a:moveTo>
                    <a:pt x="4665783" y="1627611"/>
                  </a:moveTo>
                  <a:cubicBezTo>
                    <a:pt x="4648235" y="1627611"/>
                    <a:pt x="4632340" y="1620363"/>
                    <a:pt x="4620769" y="1608728"/>
                  </a:cubicBezTo>
                  <a:lnTo>
                    <a:pt x="4610710" y="1584887"/>
                  </a:lnTo>
                  <a:lnTo>
                    <a:pt x="3891526" y="1584887"/>
                  </a:lnTo>
                  <a:lnTo>
                    <a:pt x="3813829" y="1584887"/>
                  </a:lnTo>
                  <a:lnTo>
                    <a:pt x="3094645" y="1584887"/>
                  </a:lnTo>
                  <a:lnTo>
                    <a:pt x="3084586" y="1608728"/>
                  </a:lnTo>
                  <a:cubicBezTo>
                    <a:pt x="3073015" y="1620363"/>
                    <a:pt x="3057120" y="1627611"/>
                    <a:pt x="3039572" y="1627611"/>
                  </a:cubicBezTo>
                  <a:cubicBezTo>
                    <a:pt x="3004477" y="1627611"/>
                    <a:pt x="2975485" y="1599128"/>
                    <a:pt x="2975485" y="1563524"/>
                  </a:cubicBezTo>
                  <a:cubicBezTo>
                    <a:pt x="2975485" y="1528429"/>
                    <a:pt x="3003968" y="1499437"/>
                    <a:pt x="3039572" y="1499437"/>
                  </a:cubicBezTo>
                  <a:cubicBezTo>
                    <a:pt x="3057374" y="1499437"/>
                    <a:pt x="3073396" y="1506557"/>
                    <a:pt x="3084967" y="1518129"/>
                  </a:cubicBezTo>
                  <a:lnTo>
                    <a:pt x="3094863" y="1542162"/>
                  </a:lnTo>
                  <a:lnTo>
                    <a:pt x="3813829" y="1542162"/>
                  </a:lnTo>
                  <a:lnTo>
                    <a:pt x="3891526" y="1542162"/>
                  </a:lnTo>
                  <a:lnTo>
                    <a:pt x="4610492" y="1542162"/>
                  </a:lnTo>
                  <a:lnTo>
                    <a:pt x="4620388" y="1518129"/>
                  </a:lnTo>
                  <a:cubicBezTo>
                    <a:pt x="4631959" y="1506557"/>
                    <a:pt x="4647981" y="1499437"/>
                    <a:pt x="4665783" y="1499437"/>
                  </a:cubicBezTo>
                  <a:cubicBezTo>
                    <a:pt x="4701387" y="1499437"/>
                    <a:pt x="4729870" y="1528429"/>
                    <a:pt x="4729870" y="1563524"/>
                  </a:cubicBezTo>
                  <a:cubicBezTo>
                    <a:pt x="4729870" y="1599128"/>
                    <a:pt x="4700878" y="1627611"/>
                    <a:pt x="4665783" y="1627611"/>
                  </a:cubicBezTo>
                  <a:close/>
                  <a:moveTo>
                    <a:pt x="7144336" y="1687502"/>
                  </a:moveTo>
                  <a:cubicBezTo>
                    <a:pt x="7127933" y="1687502"/>
                    <a:pt x="7111529" y="1681271"/>
                    <a:pt x="7099067" y="1668810"/>
                  </a:cubicBezTo>
                  <a:cubicBezTo>
                    <a:pt x="7086606" y="1656348"/>
                    <a:pt x="7080376" y="1639945"/>
                    <a:pt x="7080376" y="1623542"/>
                  </a:cubicBezTo>
                  <a:lnTo>
                    <a:pt x="7090183" y="1599791"/>
                  </a:lnTo>
                  <a:lnTo>
                    <a:pt x="6950041" y="1459255"/>
                  </a:lnTo>
                  <a:lnTo>
                    <a:pt x="5077266" y="1459255"/>
                  </a:lnTo>
                  <a:lnTo>
                    <a:pt x="4724276" y="1106266"/>
                  </a:lnTo>
                  <a:lnTo>
                    <a:pt x="3891526" y="1106266"/>
                  </a:lnTo>
                  <a:lnTo>
                    <a:pt x="3813829" y="1106266"/>
                  </a:lnTo>
                  <a:lnTo>
                    <a:pt x="2981079" y="1106266"/>
                  </a:lnTo>
                  <a:lnTo>
                    <a:pt x="2628089" y="1459255"/>
                  </a:lnTo>
                  <a:lnTo>
                    <a:pt x="755314" y="1459255"/>
                  </a:lnTo>
                  <a:lnTo>
                    <a:pt x="615172" y="1599791"/>
                  </a:lnTo>
                  <a:lnTo>
                    <a:pt x="624979" y="1623542"/>
                  </a:lnTo>
                  <a:cubicBezTo>
                    <a:pt x="624979" y="1639945"/>
                    <a:pt x="618749" y="1656348"/>
                    <a:pt x="606288" y="1668810"/>
                  </a:cubicBezTo>
                  <a:cubicBezTo>
                    <a:pt x="593826" y="1681271"/>
                    <a:pt x="577422" y="1687502"/>
                    <a:pt x="561019" y="1687502"/>
                  </a:cubicBezTo>
                  <a:cubicBezTo>
                    <a:pt x="544615" y="1687502"/>
                    <a:pt x="528212" y="1681271"/>
                    <a:pt x="515750" y="1668810"/>
                  </a:cubicBezTo>
                  <a:cubicBezTo>
                    <a:pt x="490828" y="1643887"/>
                    <a:pt x="490828" y="1603197"/>
                    <a:pt x="515750" y="1578274"/>
                  </a:cubicBezTo>
                  <a:cubicBezTo>
                    <a:pt x="534442" y="1559582"/>
                    <a:pt x="562004" y="1554908"/>
                    <a:pt x="585131" y="1564255"/>
                  </a:cubicBezTo>
                  <a:lnTo>
                    <a:pt x="588474" y="1566470"/>
                  </a:lnTo>
                  <a:lnTo>
                    <a:pt x="738021" y="1416529"/>
                  </a:lnTo>
                  <a:lnTo>
                    <a:pt x="2610287" y="1416529"/>
                  </a:lnTo>
                  <a:lnTo>
                    <a:pt x="2963276" y="1064050"/>
                  </a:lnTo>
                  <a:lnTo>
                    <a:pt x="3813829" y="1064050"/>
                  </a:lnTo>
                  <a:lnTo>
                    <a:pt x="3891526" y="1064050"/>
                  </a:lnTo>
                  <a:lnTo>
                    <a:pt x="4742079" y="1064050"/>
                  </a:lnTo>
                  <a:lnTo>
                    <a:pt x="5095068" y="1416529"/>
                  </a:lnTo>
                  <a:lnTo>
                    <a:pt x="6967334" y="1416529"/>
                  </a:lnTo>
                  <a:lnTo>
                    <a:pt x="7116881" y="1566470"/>
                  </a:lnTo>
                  <a:lnTo>
                    <a:pt x="7120224" y="1564255"/>
                  </a:lnTo>
                  <a:cubicBezTo>
                    <a:pt x="7143351" y="1554908"/>
                    <a:pt x="7170913" y="1559582"/>
                    <a:pt x="7189605" y="1578274"/>
                  </a:cubicBezTo>
                  <a:cubicBezTo>
                    <a:pt x="7214527" y="1603197"/>
                    <a:pt x="7214527" y="1643887"/>
                    <a:pt x="7189605" y="1668810"/>
                  </a:cubicBezTo>
                  <a:cubicBezTo>
                    <a:pt x="7177143" y="1681271"/>
                    <a:pt x="7160740" y="1687502"/>
                    <a:pt x="7144336" y="1687502"/>
                  </a:cubicBezTo>
                  <a:close/>
                  <a:moveTo>
                    <a:pt x="6864080" y="1855858"/>
                  </a:moveTo>
                  <a:cubicBezTo>
                    <a:pt x="6847677" y="1855858"/>
                    <a:pt x="6831274" y="1849627"/>
                    <a:pt x="6818813" y="1837166"/>
                  </a:cubicBezTo>
                  <a:cubicBezTo>
                    <a:pt x="6806351" y="1824704"/>
                    <a:pt x="6800120" y="1808301"/>
                    <a:pt x="6800120" y="1791898"/>
                  </a:cubicBezTo>
                  <a:lnTo>
                    <a:pt x="6809894" y="1768228"/>
                  </a:lnTo>
                  <a:lnTo>
                    <a:pt x="6695215" y="1653550"/>
                  </a:lnTo>
                  <a:lnTo>
                    <a:pt x="5039118" y="1653550"/>
                  </a:lnTo>
                  <a:lnTo>
                    <a:pt x="4731397" y="1345830"/>
                  </a:lnTo>
                  <a:lnTo>
                    <a:pt x="3891526" y="1345830"/>
                  </a:lnTo>
                  <a:lnTo>
                    <a:pt x="3813829" y="1345830"/>
                  </a:lnTo>
                  <a:lnTo>
                    <a:pt x="2973958" y="1345830"/>
                  </a:lnTo>
                  <a:lnTo>
                    <a:pt x="2666237" y="1653550"/>
                  </a:lnTo>
                  <a:lnTo>
                    <a:pt x="1010140" y="1653550"/>
                  </a:lnTo>
                  <a:lnTo>
                    <a:pt x="895461" y="1768228"/>
                  </a:lnTo>
                  <a:lnTo>
                    <a:pt x="905235" y="1791898"/>
                  </a:lnTo>
                  <a:cubicBezTo>
                    <a:pt x="905235" y="1808301"/>
                    <a:pt x="899004" y="1824704"/>
                    <a:pt x="886542" y="1837166"/>
                  </a:cubicBezTo>
                  <a:cubicBezTo>
                    <a:pt x="874081" y="1849627"/>
                    <a:pt x="857678" y="1855858"/>
                    <a:pt x="841275" y="1855858"/>
                  </a:cubicBezTo>
                  <a:cubicBezTo>
                    <a:pt x="824872" y="1855858"/>
                    <a:pt x="808468" y="1849627"/>
                    <a:pt x="796006" y="1837166"/>
                  </a:cubicBezTo>
                  <a:cubicBezTo>
                    <a:pt x="771084" y="1812243"/>
                    <a:pt x="771084" y="1771553"/>
                    <a:pt x="796006" y="1746630"/>
                  </a:cubicBezTo>
                  <a:cubicBezTo>
                    <a:pt x="814699" y="1727938"/>
                    <a:pt x="842260" y="1723264"/>
                    <a:pt x="865387" y="1732611"/>
                  </a:cubicBezTo>
                  <a:lnTo>
                    <a:pt x="868718" y="1734819"/>
                  </a:lnTo>
                  <a:lnTo>
                    <a:pt x="992337" y="1610825"/>
                  </a:lnTo>
                  <a:lnTo>
                    <a:pt x="2648436" y="1610825"/>
                  </a:lnTo>
                  <a:lnTo>
                    <a:pt x="2956665" y="1303105"/>
                  </a:lnTo>
                  <a:lnTo>
                    <a:pt x="3813829" y="1303105"/>
                  </a:lnTo>
                  <a:lnTo>
                    <a:pt x="3891526" y="1303105"/>
                  </a:lnTo>
                  <a:lnTo>
                    <a:pt x="4748690" y="1303105"/>
                  </a:lnTo>
                  <a:lnTo>
                    <a:pt x="5056919" y="1610825"/>
                  </a:lnTo>
                  <a:lnTo>
                    <a:pt x="6713018" y="1610825"/>
                  </a:lnTo>
                  <a:lnTo>
                    <a:pt x="6836637" y="1734819"/>
                  </a:lnTo>
                  <a:lnTo>
                    <a:pt x="6839968" y="1732611"/>
                  </a:lnTo>
                  <a:cubicBezTo>
                    <a:pt x="6863095" y="1723264"/>
                    <a:pt x="6890656" y="1727938"/>
                    <a:pt x="6909349" y="1746630"/>
                  </a:cubicBezTo>
                  <a:cubicBezTo>
                    <a:pt x="6934271" y="1771553"/>
                    <a:pt x="6934271" y="1812243"/>
                    <a:pt x="6909349" y="1837166"/>
                  </a:cubicBezTo>
                  <a:cubicBezTo>
                    <a:pt x="6896887" y="1849627"/>
                    <a:pt x="6880483" y="1855858"/>
                    <a:pt x="6864080" y="1855858"/>
                  </a:cubicBezTo>
                  <a:close/>
                  <a:moveTo>
                    <a:pt x="1394155" y="1977039"/>
                  </a:moveTo>
                  <a:cubicBezTo>
                    <a:pt x="1358759" y="1977039"/>
                    <a:pt x="1330067" y="1948346"/>
                    <a:pt x="1330067" y="1912952"/>
                  </a:cubicBezTo>
                  <a:cubicBezTo>
                    <a:pt x="1330067" y="1877558"/>
                    <a:pt x="1358760" y="1848865"/>
                    <a:pt x="1394155" y="1848865"/>
                  </a:cubicBezTo>
                  <a:cubicBezTo>
                    <a:pt x="1411853" y="1848865"/>
                    <a:pt x="1427874" y="1856038"/>
                    <a:pt x="1439472" y="1867635"/>
                  </a:cubicBezTo>
                  <a:lnTo>
                    <a:pt x="1449394" y="1891590"/>
                  </a:lnTo>
                  <a:lnTo>
                    <a:pt x="2252722" y="1891590"/>
                  </a:lnTo>
                  <a:lnTo>
                    <a:pt x="2252722" y="1934315"/>
                  </a:lnTo>
                  <a:lnTo>
                    <a:pt x="1449393" y="1934315"/>
                  </a:lnTo>
                  <a:lnTo>
                    <a:pt x="1439471" y="1958268"/>
                  </a:lnTo>
                  <a:cubicBezTo>
                    <a:pt x="1427873" y="1969866"/>
                    <a:pt x="1411852" y="1977039"/>
                    <a:pt x="1394155" y="1977039"/>
                  </a:cubicBezTo>
                  <a:close/>
                  <a:moveTo>
                    <a:pt x="6311200" y="1977039"/>
                  </a:moveTo>
                  <a:cubicBezTo>
                    <a:pt x="6293503" y="1977039"/>
                    <a:pt x="6277482" y="1969866"/>
                    <a:pt x="6265884" y="1958268"/>
                  </a:cubicBezTo>
                  <a:lnTo>
                    <a:pt x="6255962" y="1934315"/>
                  </a:lnTo>
                  <a:lnTo>
                    <a:pt x="5452633" y="1934315"/>
                  </a:lnTo>
                  <a:lnTo>
                    <a:pt x="5452633" y="1891590"/>
                  </a:lnTo>
                  <a:lnTo>
                    <a:pt x="6255961" y="1891590"/>
                  </a:lnTo>
                  <a:lnTo>
                    <a:pt x="6265883" y="1867635"/>
                  </a:lnTo>
                  <a:cubicBezTo>
                    <a:pt x="6277481" y="1856038"/>
                    <a:pt x="6293502" y="1848865"/>
                    <a:pt x="6311200" y="1848865"/>
                  </a:cubicBezTo>
                  <a:cubicBezTo>
                    <a:pt x="6346595" y="1848865"/>
                    <a:pt x="6375288" y="1877558"/>
                    <a:pt x="6375288" y="1912952"/>
                  </a:cubicBezTo>
                  <a:cubicBezTo>
                    <a:pt x="6375288" y="1948346"/>
                    <a:pt x="6346596" y="1977039"/>
                    <a:pt x="6311200" y="1977039"/>
                  </a:cubicBezTo>
                  <a:close/>
                  <a:moveTo>
                    <a:pt x="4994867" y="2153025"/>
                  </a:moveTo>
                  <a:cubicBezTo>
                    <a:pt x="4977319" y="2153025"/>
                    <a:pt x="4961424" y="2145904"/>
                    <a:pt x="4949852" y="2134333"/>
                  </a:cubicBezTo>
                  <a:lnTo>
                    <a:pt x="4939968" y="2110809"/>
                  </a:lnTo>
                  <a:lnTo>
                    <a:pt x="3891526" y="2110809"/>
                  </a:lnTo>
                  <a:lnTo>
                    <a:pt x="3813829" y="2110809"/>
                  </a:lnTo>
                  <a:lnTo>
                    <a:pt x="2765387" y="2110809"/>
                  </a:lnTo>
                  <a:lnTo>
                    <a:pt x="2755503" y="2134333"/>
                  </a:lnTo>
                  <a:cubicBezTo>
                    <a:pt x="2743931" y="2145904"/>
                    <a:pt x="2728036" y="2153025"/>
                    <a:pt x="2710488" y="2153025"/>
                  </a:cubicBezTo>
                  <a:cubicBezTo>
                    <a:pt x="2675393" y="2153025"/>
                    <a:pt x="2646401" y="2124542"/>
                    <a:pt x="2646401" y="2088938"/>
                  </a:cubicBezTo>
                  <a:cubicBezTo>
                    <a:pt x="2646401" y="2053842"/>
                    <a:pt x="2674884" y="2024851"/>
                    <a:pt x="2710488" y="2024851"/>
                  </a:cubicBezTo>
                  <a:cubicBezTo>
                    <a:pt x="2728036" y="2024851"/>
                    <a:pt x="2744058" y="2031972"/>
                    <a:pt x="2755693" y="2043543"/>
                  </a:cubicBezTo>
                  <a:lnTo>
                    <a:pt x="2765901" y="2068084"/>
                  </a:lnTo>
                  <a:lnTo>
                    <a:pt x="3813829" y="2068084"/>
                  </a:lnTo>
                  <a:lnTo>
                    <a:pt x="3891526" y="2068084"/>
                  </a:lnTo>
                  <a:lnTo>
                    <a:pt x="4939454" y="2068084"/>
                  </a:lnTo>
                  <a:lnTo>
                    <a:pt x="4949662" y="2043543"/>
                  </a:lnTo>
                  <a:cubicBezTo>
                    <a:pt x="4961297" y="2031972"/>
                    <a:pt x="4977319" y="2024851"/>
                    <a:pt x="4994867" y="2024851"/>
                  </a:cubicBezTo>
                  <a:cubicBezTo>
                    <a:pt x="5030471" y="2024851"/>
                    <a:pt x="5058954" y="2053842"/>
                    <a:pt x="5058954" y="2088938"/>
                  </a:cubicBezTo>
                  <a:cubicBezTo>
                    <a:pt x="5058954" y="2124542"/>
                    <a:pt x="5029962" y="2153025"/>
                    <a:pt x="4994867" y="2153025"/>
                  </a:cubicBezTo>
                  <a:close/>
                  <a:moveTo>
                    <a:pt x="6894598" y="2200836"/>
                  </a:moveTo>
                  <a:cubicBezTo>
                    <a:pt x="6877050" y="2200836"/>
                    <a:pt x="6861156" y="2193715"/>
                    <a:pt x="6849585" y="2182144"/>
                  </a:cubicBezTo>
                  <a:lnTo>
                    <a:pt x="6839487" y="2158111"/>
                  </a:lnTo>
                  <a:lnTo>
                    <a:pt x="5314795" y="2158111"/>
                  </a:lnTo>
                  <a:lnTo>
                    <a:pt x="5022842" y="1866158"/>
                  </a:lnTo>
                  <a:lnTo>
                    <a:pt x="3891526" y="1866158"/>
                  </a:lnTo>
                  <a:lnTo>
                    <a:pt x="3813829" y="1866158"/>
                  </a:lnTo>
                  <a:lnTo>
                    <a:pt x="2682513" y="1866158"/>
                  </a:lnTo>
                  <a:lnTo>
                    <a:pt x="2390560" y="2158111"/>
                  </a:lnTo>
                  <a:lnTo>
                    <a:pt x="865868" y="2158111"/>
                  </a:lnTo>
                  <a:lnTo>
                    <a:pt x="855770" y="2182144"/>
                  </a:lnTo>
                  <a:cubicBezTo>
                    <a:pt x="844199" y="2193715"/>
                    <a:pt x="828305" y="2200836"/>
                    <a:pt x="810757" y="2200836"/>
                  </a:cubicBezTo>
                  <a:cubicBezTo>
                    <a:pt x="775661" y="2200836"/>
                    <a:pt x="746669" y="2172353"/>
                    <a:pt x="746669" y="2136749"/>
                  </a:cubicBezTo>
                  <a:cubicBezTo>
                    <a:pt x="746669" y="2101654"/>
                    <a:pt x="775153" y="2072662"/>
                    <a:pt x="810757" y="2072662"/>
                  </a:cubicBezTo>
                  <a:cubicBezTo>
                    <a:pt x="828305" y="2072662"/>
                    <a:pt x="844326" y="2079783"/>
                    <a:pt x="855961" y="2091354"/>
                  </a:cubicBezTo>
                  <a:lnTo>
                    <a:pt x="865957" y="2115387"/>
                  </a:lnTo>
                  <a:lnTo>
                    <a:pt x="2373266" y="2115387"/>
                  </a:lnTo>
                  <a:lnTo>
                    <a:pt x="2664712" y="1823942"/>
                  </a:lnTo>
                  <a:lnTo>
                    <a:pt x="3813829" y="1823942"/>
                  </a:lnTo>
                  <a:lnTo>
                    <a:pt x="3891526" y="1823942"/>
                  </a:lnTo>
                  <a:lnTo>
                    <a:pt x="5040643" y="1823942"/>
                  </a:lnTo>
                  <a:lnTo>
                    <a:pt x="5332089" y="2115387"/>
                  </a:lnTo>
                  <a:lnTo>
                    <a:pt x="6839398" y="2115387"/>
                  </a:lnTo>
                  <a:lnTo>
                    <a:pt x="6849394" y="2091354"/>
                  </a:lnTo>
                  <a:cubicBezTo>
                    <a:pt x="6861029" y="2079783"/>
                    <a:pt x="6877050" y="2072662"/>
                    <a:pt x="6894598" y="2072662"/>
                  </a:cubicBezTo>
                  <a:cubicBezTo>
                    <a:pt x="6930202" y="2072662"/>
                    <a:pt x="6958686" y="2101654"/>
                    <a:pt x="6958686" y="2136749"/>
                  </a:cubicBezTo>
                  <a:cubicBezTo>
                    <a:pt x="6958686" y="2172353"/>
                    <a:pt x="6929694" y="2200836"/>
                    <a:pt x="6894598" y="2200836"/>
                  </a:cubicBezTo>
                  <a:close/>
                  <a:moveTo>
                    <a:pt x="6288822" y="2758618"/>
                  </a:moveTo>
                  <a:lnTo>
                    <a:pt x="5599628" y="2758618"/>
                  </a:lnTo>
                  <a:lnTo>
                    <a:pt x="5280717" y="2439708"/>
                  </a:lnTo>
                  <a:lnTo>
                    <a:pt x="3891526" y="2439708"/>
                  </a:lnTo>
                  <a:lnTo>
                    <a:pt x="3813829" y="2439708"/>
                  </a:lnTo>
                  <a:lnTo>
                    <a:pt x="2424638" y="2439708"/>
                  </a:lnTo>
                  <a:lnTo>
                    <a:pt x="2105727" y="2758618"/>
                  </a:lnTo>
                  <a:lnTo>
                    <a:pt x="1416533" y="2758618"/>
                  </a:lnTo>
                  <a:lnTo>
                    <a:pt x="1039640" y="2382233"/>
                  </a:lnTo>
                  <a:lnTo>
                    <a:pt x="558174" y="2382233"/>
                  </a:lnTo>
                  <a:lnTo>
                    <a:pt x="557467" y="2385690"/>
                  </a:lnTo>
                  <a:cubicBezTo>
                    <a:pt x="547668" y="2408650"/>
                    <a:pt x="524780" y="2424958"/>
                    <a:pt x="498458" y="2424958"/>
                  </a:cubicBezTo>
                  <a:cubicBezTo>
                    <a:pt x="463363" y="2424958"/>
                    <a:pt x="434371" y="2396475"/>
                    <a:pt x="434371" y="2360871"/>
                  </a:cubicBezTo>
                  <a:cubicBezTo>
                    <a:pt x="434371" y="2325776"/>
                    <a:pt x="462854" y="2296784"/>
                    <a:pt x="498458" y="2296784"/>
                  </a:cubicBezTo>
                  <a:cubicBezTo>
                    <a:pt x="524780" y="2296784"/>
                    <a:pt x="547668" y="2312805"/>
                    <a:pt x="557467" y="2335837"/>
                  </a:cubicBezTo>
                  <a:lnTo>
                    <a:pt x="558212" y="2339508"/>
                  </a:lnTo>
                  <a:lnTo>
                    <a:pt x="1057441" y="2339508"/>
                  </a:lnTo>
                  <a:lnTo>
                    <a:pt x="1433828" y="2716402"/>
                  </a:lnTo>
                  <a:lnTo>
                    <a:pt x="2087925" y="2716402"/>
                  </a:lnTo>
                  <a:lnTo>
                    <a:pt x="2406836" y="2397491"/>
                  </a:lnTo>
                  <a:lnTo>
                    <a:pt x="3813829" y="2397491"/>
                  </a:lnTo>
                  <a:lnTo>
                    <a:pt x="3891526" y="2397491"/>
                  </a:lnTo>
                  <a:lnTo>
                    <a:pt x="5298519" y="2397491"/>
                  </a:lnTo>
                  <a:lnTo>
                    <a:pt x="5617430" y="2716402"/>
                  </a:lnTo>
                  <a:lnTo>
                    <a:pt x="6271527" y="2716402"/>
                  </a:lnTo>
                  <a:lnTo>
                    <a:pt x="6647914" y="2339508"/>
                  </a:lnTo>
                  <a:lnTo>
                    <a:pt x="7147143" y="2339508"/>
                  </a:lnTo>
                  <a:lnTo>
                    <a:pt x="7147888" y="2335837"/>
                  </a:lnTo>
                  <a:cubicBezTo>
                    <a:pt x="7157687" y="2312805"/>
                    <a:pt x="7180575" y="2296784"/>
                    <a:pt x="7206897" y="2296784"/>
                  </a:cubicBezTo>
                  <a:cubicBezTo>
                    <a:pt x="7242501" y="2296784"/>
                    <a:pt x="7270984" y="2325776"/>
                    <a:pt x="7270984" y="2360871"/>
                  </a:cubicBezTo>
                  <a:cubicBezTo>
                    <a:pt x="7270984" y="2396475"/>
                    <a:pt x="7241992" y="2424958"/>
                    <a:pt x="7206897" y="2424958"/>
                  </a:cubicBezTo>
                  <a:cubicBezTo>
                    <a:pt x="7180575" y="2424958"/>
                    <a:pt x="7157687" y="2408650"/>
                    <a:pt x="7147888" y="2385690"/>
                  </a:cubicBezTo>
                  <a:lnTo>
                    <a:pt x="7147181" y="2382233"/>
                  </a:lnTo>
                  <a:lnTo>
                    <a:pt x="6665715" y="2382233"/>
                  </a:lnTo>
                  <a:close/>
                  <a:moveTo>
                    <a:pt x="5137791" y="2917183"/>
                  </a:moveTo>
                  <a:cubicBezTo>
                    <a:pt x="5121388" y="2917184"/>
                    <a:pt x="5104985" y="2910953"/>
                    <a:pt x="5092524" y="2898492"/>
                  </a:cubicBezTo>
                  <a:cubicBezTo>
                    <a:pt x="5073831" y="2879799"/>
                    <a:pt x="5069158" y="2852523"/>
                    <a:pt x="5078504" y="2829325"/>
                  </a:cubicBezTo>
                  <a:lnTo>
                    <a:pt x="5080434" y="2826383"/>
                  </a:lnTo>
                  <a:lnTo>
                    <a:pt x="4914504" y="2660454"/>
                  </a:lnTo>
                  <a:lnTo>
                    <a:pt x="3891526" y="2660454"/>
                  </a:lnTo>
                  <a:lnTo>
                    <a:pt x="3813829" y="2660454"/>
                  </a:lnTo>
                  <a:lnTo>
                    <a:pt x="2790851" y="2660454"/>
                  </a:lnTo>
                  <a:lnTo>
                    <a:pt x="2624921" y="2826383"/>
                  </a:lnTo>
                  <a:lnTo>
                    <a:pt x="2626851" y="2829325"/>
                  </a:lnTo>
                  <a:cubicBezTo>
                    <a:pt x="2636197" y="2852523"/>
                    <a:pt x="2631524" y="2879799"/>
                    <a:pt x="2612831" y="2898492"/>
                  </a:cubicBezTo>
                  <a:cubicBezTo>
                    <a:pt x="2600370" y="2910953"/>
                    <a:pt x="2583967" y="2917184"/>
                    <a:pt x="2567564" y="2917183"/>
                  </a:cubicBezTo>
                  <a:cubicBezTo>
                    <a:pt x="2551161" y="2917184"/>
                    <a:pt x="2534758" y="2910953"/>
                    <a:pt x="2522297" y="2898492"/>
                  </a:cubicBezTo>
                  <a:cubicBezTo>
                    <a:pt x="2497373" y="2873568"/>
                    <a:pt x="2497373" y="2832878"/>
                    <a:pt x="2522297" y="2807955"/>
                  </a:cubicBezTo>
                  <a:cubicBezTo>
                    <a:pt x="2540988" y="2789263"/>
                    <a:pt x="2568549" y="2784589"/>
                    <a:pt x="2591676" y="2793936"/>
                  </a:cubicBezTo>
                  <a:lnTo>
                    <a:pt x="2594844" y="2796036"/>
                  </a:lnTo>
                  <a:lnTo>
                    <a:pt x="2773557" y="2617729"/>
                  </a:lnTo>
                  <a:lnTo>
                    <a:pt x="3813829" y="2617729"/>
                  </a:lnTo>
                  <a:lnTo>
                    <a:pt x="3891526" y="2617729"/>
                  </a:lnTo>
                  <a:lnTo>
                    <a:pt x="4931798" y="2617729"/>
                  </a:lnTo>
                  <a:lnTo>
                    <a:pt x="5110511" y="2796036"/>
                  </a:lnTo>
                  <a:lnTo>
                    <a:pt x="5113679" y="2793936"/>
                  </a:lnTo>
                  <a:cubicBezTo>
                    <a:pt x="5136806" y="2784589"/>
                    <a:pt x="5164367" y="2789263"/>
                    <a:pt x="5183058" y="2807955"/>
                  </a:cubicBezTo>
                  <a:cubicBezTo>
                    <a:pt x="5207982" y="2832878"/>
                    <a:pt x="5207982" y="2873568"/>
                    <a:pt x="5183058" y="2898492"/>
                  </a:cubicBezTo>
                  <a:cubicBezTo>
                    <a:pt x="5170597" y="2910953"/>
                    <a:pt x="5154194" y="2917184"/>
                    <a:pt x="5137791" y="2917183"/>
                  </a:cubicBezTo>
                  <a:close/>
                  <a:moveTo>
                    <a:pt x="2170325" y="2985975"/>
                  </a:moveTo>
                  <a:lnTo>
                    <a:pt x="1134753" y="2985975"/>
                  </a:lnTo>
                  <a:lnTo>
                    <a:pt x="844431" y="2695653"/>
                  </a:lnTo>
                  <a:lnTo>
                    <a:pt x="841482" y="2697647"/>
                  </a:lnTo>
                  <a:cubicBezTo>
                    <a:pt x="818355" y="2707184"/>
                    <a:pt x="790793" y="2702415"/>
                    <a:pt x="772100" y="2683342"/>
                  </a:cubicBezTo>
                  <a:cubicBezTo>
                    <a:pt x="747179" y="2658419"/>
                    <a:pt x="747179" y="2617729"/>
                    <a:pt x="772100" y="2592806"/>
                  </a:cubicBezTo>
                  <a:cubicBezTo>
                    <a:pt x="797024" y="2567883"/>
                    <a:pt x="837715" y="2567883"/>
                    <a:pt x="862638" y="2592806"/>
                  </a:cubicBezTo>
                  <a:cubicBezTo>
                    <a:pt x="881329" y="2611498"/>
                    <a:pt x="886001" y="2639060"/>
                    <a:pt x="876656" y="2662186"/>
                  </a:cubicBezTo>
                  <a:lnTo>
                    <a:pt x="874423" y="2665556"/>
                  </a:lnTo>
                  <a:lnTo>
                    <a:pt x="1152556" y="2943250"/>
                  </a:lnTo>
                  <a:lnTo>
                    <a:pt x="2152523" y="2943250"/>
                  </a:lnTo>
                  <a:lnTo>
                    <a:pt x="2431252" y="2664521"/>
                  </a:lnTo>
                  <a:lnTo>
                    <a:pt x="2461261" y="2694530"/>
                  </a:lnTo>
                  <a:close/>
                  <a:moveTo>
                    <a:pt x="6570602" y="2985975"/>
                  </a:moveTo>
                  <a:lnTo>
                    <a:pt x="5535030" y="2985975"/>
                  </a:lnTo>
                  <a:lnTo>
                    <a:pt x="5244094" y="2694530"/>
                  </a:lnTo>
                  <a:lnTo>
                    <a:pt x="5274103" y="2664521"/>
                  </a:lnTo>
                  <a:lnTo>
                    <a:pt x="5552832" y="2943250"/>
                  </a:lnTo>
                  <a:lnTo>
                    <a:pt x="6552799" y="2943250"/>
                  </a:lnTo>
                  <a:lnTo>
                    <a:pt x="6830932" y="2665556"/>
                  </a:lnTo>
                  <a:lnTo>
                    <a:pt x="6828699" y="2662186"/>
                  </a:lnTo>
                  <a:cubicBezTo>
                    <a:pt x="6819354" y="2639060"/>
                    <a:pt x="6824026" y="2611498"/>
                    <a:pt x="6842717" y="2592806"/>
                  </a:cubicBezTo>
                  <a:cubicBezTo>
                    <a:pt x="6867640" y="2567883"/>
                    <a:pt x="6908331" y="2567883"/>
                    <a:pt x="6933255" y="2592806"/>
                  </a:cubicBezTo>
                  <a:cubicBezTo>
                    <a:pt x="6958176" y="2617729"/>
                    <a:pt x="6958176" y="2658419"/>
                    <a:pt x="6933255" y="2683342"/>
                  </a:cubicBezTo>
                  <a:cubicBezTo>
                    <a:pt x="6914562" y="2702415"/>
                    <a:pt x="6887000" y="2707184"/>
                    <a:pt x="6863873" y="2697647"/>
                  </a:cubicBezTo>
                  <a:lnTo>
                    <a:pt x="6860924" y="2695653"/>
                  </a:lnTo>
                  <a:close/>
                  <a:moveTo>
                    <a:pt x="4655611" y="3072951"/>
                  </a:moveTo>
                  <a:cubicBezTo>
                    <a:pt x="4629289" y="3072951"/>
                    <a:pt x="4606687" y="3056643"/>
                    <a:pt x="4596817" y="3033683"/>
                  </a:cubicBezTo>
                  <a:lnTo>
                    <a:pt x="4596080" y="3030227"/>
                  </a:lnTo>
                  <a:lnTo>
                    <a:pt x="3891526" y="3030227"/>
                  </a:lnTo>
                  <a:lnTo>
                    <a:pt x="3813829" y="3030227"/>
                  </a:lnTo>
                  <a:lnTo>
                    <a:pt x="3109275" y="3030227"/>
                  </a:lnTo>
                  <a:lnTo>
                    <a:pt x="3108538" y="3033683"/>
                  </a:lnTo>
                  <a:cubicBezTo>
                    <a:pt x="3098668" y="3056643"/>
                    <a:pt x="3076066" y="3072951"/>
                    <a:pt x="3049744" y="3072951"/>
                  </a:cubicBezTo>
                  <a:cubicBezTo>
                    <a:pt x="3014649" y="3072951"/>
                    <a:pt x="2985657" y="3044468"/>
                    <a:pt x="2985657" y="3008864"/>
                  </a:cubicBezTo>
                  <a:cubicBezTo>
                    <a:pt x="2985657" y="2973769"/>
                    <a:pt x="3014140" y="2944777"/>
                    <a:pt x="3049744" y="2944777"/>
                  </a:cubicBezTo>
                  <a:cubicBezTo>
                    <a:pt x="3076447" y="2944777"/>
                    <a:pt x="3099144" y="2960799"/>
                    <a:pt x="3108824" y="2983830"/>
                  </a:cubicBezTo>
                  <a:lnTo>
                    <a:pt x="3109559" y="2987502"/>
                  </a:lnTo>
                  <a:lnTo>
                    <a:pt x="3813829" y="2987502"/>
                  </a:lnTo>
                  <a:lnTo>
                    <a:pt x="3891526" y="2987502"/>
                  </a:lnTo>
                  <a:lnTo>
                    <a:pt x="4595796" y="2987502"/>
                  </a:lnTo>
                  <a:lnTo>
                    <a:pt x="4596531" y="2983830"/>
                  </a:lnTo>
                  <a:cubicBezTo>
                    <a:pt x="4606211" y="2960799"/>
                    <a:pt x="4628908" y="2944777"/>
                    <a:pt x="4655611" y="2944777"/>
                  </a:cubicBezTo>
                  <a:cubicBezTo>
                    <a:pt x="4691215" y="2944777"/>
                    <a:pt x="4719698" y="2973769"/>
                    <a:pt x="4719698" y="3008864"/>
                  </a:cubicBezTo>
                  <a:cubicBezTo>
                    <a:pt x="4719698" y="3044468"/>
                    <a:pt x="4690706" y="3072951"/>
                    <a:pt x="4655611" y="3072951"/>
                  </a:cubicBezTo>
                  <a:close/>
                  <a:moveTo>
                    <a:pt x="6433271" y="3191461"/>
                  </a:moveTo>
                  <a:cubicBezTo>
                    <a:pt x="6406950" y="3191461"/>
                    <a:pt x="6384347" y="3175439"/>
                    <a:pt x="6374476" y="3152408"/>
                  </a:cubicBezTo>
                  <a:lnTo>
                    <a:pt x="6373700" y="3148736"/>
                  </a:lnTo>
                  <a:lnTo>
                    <a:pt x="5101170" y="3148736"/>
                  </a:lnTo>
                  <a:lnTo>
                    <a:pt x="4805656" y="2853732"/>
                  </a:lnTo>
                  <a:lnTo>
                    <a:pt x="3891526" y="2853732"/>
                  </a:lnTo>
                  <a:lnTo>
                    <a:pt x="3813829" y="2853732"/>
                  </a:lnTo>
                  <a:lnTo>
                    <a:pt x="2899699" y="2853732"/>
                  </a:lnTo>
                  <a:lnTo>
                    <a:pt x="2604185" y="3148736"/>
                  </a:lnTo>
                  <a:lnTo>
                    <a:pt x="1331655" y="3148736"/>
                  </a:lnTo>
                  <a:lnTo>
                    <a:pt x="1330879" y="3152408"/>
                  </a:lnTo>
                  <a:cubicBezTo>
                    <a:pt x="1321008" y="3175439"/>
                    <a:pt x="1298405" y="3191461"/>
                    <a:pt x="1272084" y="3191461"/>
                  </a:cubicBezTo>
                  <a:cubicBezTo>
                    <a:pt x="1236989" y="3191461"/>
                    <a:pt x="1207996" y="3162978"/>
                    <a:pt x="1207996" y="3127374"/>
                  </a:cubicBezTo>
                  <a:cubicBezTo>
                    <a:pt x="1207996" y="3092279"/>
                    <a:pt x="1236480" y="3063287"/>
                    <a:pt x="1272084" y="3063287"/>
                  </a:cubicBezTo>
                  <a:cubicBezTo>
                    <a:pt x="1298405" y="3063287"/>
                    <a:pt x="1321294" y="3079309"/>
                    <a:pt x="1331093" y="3102340"/>
                  </a:cubicBezTo>
                  <a:lnTo>
                    <a:pt x="1331941" y="3106520"/>
                  </a:lnTo>
                  <a:lnTo>
                    <a:pt x="2586892" y="3106520"/>
                  </a:lnTo>
                  <a:lnTo>
                    <a:pt x="2881896" y="2811007"/>
                  </a:lnTo>
                  <a:lnTo>
                    <a:pt x="3813829" y="2811007"/>
                  </a:lnTo>
                  <a:lnTo>
                    <a:pt x="3891526" y="2811007"/>
                  </a:lnTo>
                  <a:lnTo>
                    <a:pt x="4823459" y="2811007"/>
                  </a:lnTo>
                  <a:lnTo>
                    <a:pt x="5118463" y="3106520"/>
                  </a:lnTo>
                  <a:lnTo>
                    <a:pt x="6373414" y="3106520"/>
                  </a:lnTo>
                  <a:lnTo>
                    <a:pt x="6374262" y="3102340"/>
                  </a:lnTo>
                  <a:cubicBezTo>
                    <a:pt x="6384061" y="3079309"/>
                    <a:pt x="6406950" y="3063287"/>
                    <a:pt x="6433271" y="3063287"/>
                  </a:cubicBezTo>
                  <a:cubicBezTo>
                    <a:pt x="6468875" y="3063287"/>
                    <a:pt x="6497359" y="3092279"/>
                    <a:pt x="6497359" y="3127374"/>
                  </a:cubicBezTo>
                  <a:cubicBezTo>
                    <a:pt x="6497359" y="3162978"/>
                    <a:pt x="6468366" y="3191461"/>
                    <a:pt x="6433271" y="3191461"/>
                  </a:cubicBezTo>
                  <a:close/>
                  <a:moveTo>
                    <a:pt x="2483639" y="3362361"/>
                  </a:moveTo>
                  <a:lnTo>
                    <a:pt x="982165" y="3362361"/>
                  </a:lnTo>
                  <a:lnTo>
                    <a:pt x="724290" y="3104486"/>
                  </a:lnTo>
                  <a:lnTo>
                    <a:pt x="123903" y="3104486"/>
                  </a:lnTo>
                  <a:lnTo>
                    <a:pt x="123169" y="3108157"/>
                  </a:lnTo>
                  <a:cubicBezTo>
                    <a:pt x="113489" y="3131188"/>
                    <a:pt x="90791" y="3147210"/>
                    <a:pt x="64088" y="3147210"/>
                  </a:cubicBezTo>
                  <a:cubicBezTo>
                    <a:pt x="28993" y="3147210"/>
                    <a:pt x="0" y="3118727"/>
                    <a:pt x="0" y="3083123"/>
                  </a:cubicBezTo>
                  <a:cubicBezTo>
                    <a:pt x="0" y="3048028"/>
                    <a:pt x="28484" y="3019036"/>
                    <a:pt x="64088" y="3019036"/>
                  </a:cubicBezTo>
                  <a:cubicBezTo>
                    <a:pt x="90409" y="3019036"/>
                    <a:pt x="113298" y="3035058"/>
                    <a:pt x="123097" y="3058089"/>
                  </a:cubicBezTo>
                  <a:lnTo>
                    <a:pt x="123945" y="3062270"/>
                  </a:lnTo>
                  <a:lnTo>
                    <a:pt x="742091" y="3062270"/>
                  </a:lnTo>
                  <a:lnTo>
                    <a:pt x="999967" y="3320145"/>
                  </a:lnTo>
                  <a:lnTo>
                    <a:pt x="2483639" y="3320145"/>
                  </a:lnTo>
                  <a:close/>
                  <a:moveTo>
                    <a:pt x="6723190" y="3362361"/>
                  </a:moveTo>
                  <a:lnTo>
                    <a:pt x="5221716" y="3362361"/>
                  </a:lnTo>
                  <a:lnTo>
                    <a:pt x="5221716" y="3320145"/>
                  </a:lnTo>
                  <a:lnTo>
                    <a:pt x="6705388" y="3320145"/>
                  </a:lnTo>
                  <a:lnTo>
                    <a:pt x="6963264" y="3062270"/>
                  </a:lnTo>
                  <a:lnTo>
                    <a:pt x="7581410" y="3062270"/>
                  </a:lnTo>
                  <a:lnTo>
                    <a:pt x="7582258" y="3058089"/>
                  </a:lnTo>
                  <a:cubicBezTo>
                    <a:pt x="7592057" y="3035058"/>
                    <a:pt x="7614946" y="3019036"/>
                    <a:pt x="7641267" y="3019036"/>
                  </a:cubicBezTo>
                  <a:cubicBezTo>
                    <a:pt x="7676871" y="3019036"/>
                    <a:pt x="7705355" y="3048028"/>
                    <a:pt x="7705355" y="3083123"/>
                  </a:cubicBezTo>
                  <a:cubicBezTo>
                    <a:pt x="7705355" y="3118727"/>
                    <a:pt x="7676362" y="3147210"/>
                    <a:pt x="7641267" y="3147210"/>
                  </a:cubicBezTo>
                  <a:cubicBezTo>
                    <a:pt x="7614564" y="3147210"/>
                    <a:pt x="7591866" y="3131188"/>
                    <a:pt x="7582186" y="3108157"/>
                  </a:cubicBezTo>
                  <a:lnTo>
                    <a:pt x="7581452" y="3104486"/>
                  </a:lnTo>
                  <a:lnTo>
                    <a:pt x="6981065" y="3104486"/>
                  </a:lnTo>
                  <a:close/>
                  <a:moveTo>
                    <a:pt x="6954109" y="3532243"/>
                  </a:moveTo>
                  <a:lnTo>
                    <a:pt x="5233415" y="3532243"/>
                  </a:lnTo>
                  <a:lnTo>
                    <a:pt x="4900770" y="3199600"/>
                  </a:lnTo>
                  <a:lnTo>
                    <a:pt x="3891526" y="3199600"/>
                  </a:lnTo>
                  <a:lnTo>
                    <a:pt x="3813829" y="3199600"/>
                  </a:lnTo>
                  <a:lnTo>
                    <a:pt x="2804585" y="3199600"/>
                  </a:lnTo>
                  <a:lnTo>
                    <a:pt x="2471940" y="3532243"/>
                  </a:lnTo>
                  <a:lnTo>
                    <a:pt x="751246" y="3532243"/>
                  </a:lnTo>
                  <a:lnTo>
                    <a:pt x="530711" y="3311286"/>
                  </a:lnTo>
                  <a:lnTo>
                    <a:pt x="527657" y="3313310"/>
                  </a:lnTo>
                  <a:cubicBezTo>
                    <a:pt x="504529" y="3322655"/>
                    <a:pt x="476967" y="3317982"/>
                    <a:pt x="458275" y="3299291"/>
                  </a:cubicBezTo>
                  <a:cubicBezTo>
                    <a:pt x="433354" y="3274367"/>
                    <a:pt x="433354" y="3233677"/>
                    <a:pt x="458275" y="3208754"/>
                  </a:cubicBezTo>
                  <a:cubicBezTo>
                    <a:pt x="483198" y="3183831"/>
                    <a:pt x="523889" y="3183831"/>
                    <a:pt x="548813" y="3208754"/>
                  </a:cubicBezTo>
                  <a:cubicBezTo>
                    <a:pt x="567504" y="3227446"/>
                    <a:pt x="572177" y="3255007"/>
                    <a:pt x="562831" y="3278134"/>
                  </a:cubicBezTo>
                  <a:lnTo>
                    <a:pt x="560771" y="3281243"/>
                  </a:lnTo>
                  <a:lnTo>
                    <a:pt x="769048" y="3489518"/>
                  </a:lnTo>
                  <a:lnTo>
                    <a:pt x="2454647" y="3489518"/>
                  </a:lnTo>
                  <a:lnTo>
                    <a:pt x="2786782" y="3157384"/>
                  </a:lnTo>
                  <a:lnTo>
                    <a:pt x="3813829" y="3157384"/>
                  </a:lnTo>
                  <a:lnTo>
                    <a:pt x="3891526" y="3157384"/>
                  </a:lnTo>
                  <a:lnTo>
                    <a:pt x="4918573" y="3157384"/>
                  </a:lnTo>
                  <a:lnTo>
                    <a:pt x="5250708" y="3489518"/>
                  </a:lnTo>
                  <a:lnTo>
                    <a:pt x="6936307" y="3489518"/>
                  </a:lnTo>
                  <a:lnTo>
                    <a:pt x="7144584" y="3281243"/>
                  </a:lnTo>
                  <a:lnTo>
                    <a:pt x="7142524" y="3278134"/>
                  </a:lnTo>
                  <a:cubicBezTo>
                    <a:pt x="7133178" y="3255007"/>
                    <a:pt x="7137851" y="3227446"/>
                    <a:pt x="7156542" y="3208754"/>
                  </a:cubicBezTo>
                  <a:cubicBezTo>
                    <a:pt x="7181466" y="3183831"/>
                    <a:pt x="7222157" y="3183831"/>
                    <a:pt x="7247080" y="3208754"/>
                  </a:cubicBezTo>
                  <a:cubicBezTo>
                    <a:pt x="7272001" y="3233677"/>
                    <a:pt x="7272001" y="3274367"/>
                    <a:pt x="7247080" y="3299291"/>
                  </a:cubicBezTo>
                  <a:cubicBezTo>
                    <a:pt x="7228388" y="3317982"/>
                    <a:pt x="7200826" y="3322655"/>
                    <a:pt x="7177698" y="3313310"/>
                  </a:cubicBezTo>
                  <a:lnTo>
                    <a:pt x="7174644" y="3311286"/>
                  </a:lnTo>
                  <a:close/>
                  <a:moveTo>
                    <a:pt x="4665783" y="3924395"/>
                  </a:moveTo>
                  <a:cubicBezTo>
                    <a:pt x="4639461" y="3924395"/>
                    <a:pt x="4616859" y="3908087"/>
                    <a:pt x="4606989" y="3885127"/>
                  </a:cubicBezTo>
                  <a:lnTo>
                    <a:pt x="4606252" y="3881671"/>
                  </a:lnTo>
                  <a:lnTo>
                    <a:pt x="3891526" y="3881671"/>
                  </a:lnTo>
                  <a:lnTo>
                    <a:pt x="3813829" y="3881671"/>
                  </a:lnTo>
                  <a:lnTo>
                    <a:pt x="3099103" y="3881671"/>
                  </a:lnTo>
                  <a:lnTo>
                    <a:pt x="3098366" y="3885127"/>
                  </a:lnTo>
                  <a:cubicBezTo>
                    <a:pt x="3088496" y="3908087"/>
                    <a:pt x="3065894" y="3924395"/>
                    <a:pt x="3039572" y="3924395"/>
                  </a:cubicBezTo>
                  <a:cubicBezTo>
                    <a:pt x="3004477" y="3924395"/>
                    <a:pt x="2975485" y="3895912"/>
                    <a:pt x="2975485" y="3860308"/>
                  </a:cubicBezTo>
                  <a:cubicBezTo>
                    <a:pt x="2975485" y="3825213"/>
                    <a:pt x="3003968" y="3796221"/>
                    <a:pt x="3039572" y="3796221"/>
                  </a:cubicBezTo>
                  <a:cubicBezTo>
                    <a:pt x="3066275" y="3796221"/>
                    <a:pt x="3088972" y="3812243"/>
                    <a:pt x="3098652" y="3835274"/>
                  </a:cubicBezTo>
                  <a:lnTo>
                    <a:pt x="3099387" y="3838946"/>
                  </a:lnTo>
                  <a:lnTo>
                    <a:pt x="3813829" y="3838946"/>
                  </a:lnTo>
                  <a:lnTo>
                    <a:pt x="3891526" y="3838946"/>
                  </a:lnTo>
                  <a:lnTo>
                    <a:pt x="4605968" y="3838946"/>
                  </a:lnTo>
                  <a:lnTo>
                    <a:pt x="4606703" y="3835274"/>
                  </a:lnTo>
                  <a:cubicBezTo>
                    <a:pt x="4616383" y="3812243"/>
                    <a:pt x="4639080" y="3796221"/>
                    <a:pt x="4665783" y="3796221"/>
                  </a:cubicBezTo>
                  <a:cubicBezTo>
                    <a:pt x="4701387" y="3796221"/>
                    <a:pt x="4729870" y="3825213"/>
                    <a:pt x="4729870" y="3860308"/>
                  </a:cubicBezTo>
                  <a:cubicBezTo>
                    <a:pt x="4729870" y="3895912"/>
                    <a:pt x="4700878" y="3924395"/>
                    <a:pt x="4665783" y="3924395"/>
                  </a:cubicBezTo>
                  <a:close/>
                  <a:moveTo>
                    <a:pt x="7144336" y="3984287"/>
                  </a:moveTo>
                  <a:cubicBezTo>
                    <a:pt x="7127933" y="3984286"/>
                    <a:pt x="7111529" y="3978056"/>
                    <a:pt x="7099067" y="3965595"/>
                  </a:cubicBezTo>
                  <a:cubicBezTo>
                    <a:pt x="7080376" y="3946902"/>
                    <a:pt x="7075704" y="3919340"/>
                    <a:pt x="7085049" y="3896214"/>
                  </a:cubicBezTo>
                  <a:lnTo>
                    <a:pt x="7086955" y="3893338"/>
                  </a:lnTo>
                  <a:lnTo>
                    <a:pt x="6950041" y="3756039"/>
                  </a:lnTo>
                  <a:lnTo>
                    <a:pt x="5077266" y="3756039"/>
                  </a:lnTo>
                  <a:lnTo>
                    <a:pt x="4724276" y="3403050"/>
                  </a:lnTo>
                  <a:lnTo>
                    <a:pt x="3891526" y="3403050"/>
                  </a:lnTo>
                  <a:lnTo>
                    <a:pt x="3813829" y="3403050"/>
                  </a:lnTo>
                  <a:lnTo>
                    <a:pt x="2981079" y="3403050"/>
                  </a:lnTo>
                  <a:lnTo>
                    <a:pt x="2628089" y="3756039"/>
                  </a:lnTo>
                  <a:lnTo>
                    <a:pt x="755314" y="3756039"/>
                  </a:lnTo>
                  <a:lnTo>
                    <a:pt x="618400" y="3893338"/>
                  </a:lnTo>
                  <a:lnTo>
                    <a:pt x="620306" y="3896214"/>
                  </a:lnTo>
                  <a:cubicBezTo>
                    <a:pt x="629651" y="3919340"/>
                    <a:pt x="624979" y="3946902"/>
                    <a:pt x="606288" y="3965595"/>
                  </a:cubicBezTo>
                  <a:cubicBezTo>
                    <a:pt x="593826" y="3978056"/>
                    <a:pt x="577422" y="3984286"/>
                    <a:pt x="561019" y="3984287"/>
                  </a:cubicBezTo>
                  <a:cubicBezTo>
                    <a:pt x="544615" y="3984286"/>
                    <a:pt x="528212" y="3978056"/>
                    <a:pt x="515750" y="3965595"/>
                  </a:cubicBezTo>
                  <a:cubicBezTo>
                    <a:pt x="490828" y="3940671"/>
                    <a:pt x="490828" y="3899981"/>
                    <a:pt x="515750" y="3875058"/>
                  </a:cubicBezTo>
                  <a:cubicBezTo>
                    <a:pt x="534442" y="3856366"/>
                    <a:pt x="562004" y="3851692"/>
                    <a:pt x="585132" y="3861039"/>
                  </a:cubicBezTo>
                  <a:lnTo>
                    <a:pt x="588474" y="3863254"/>
                  </a:lnTo>
                  <a:lnTo>
                    <a:pt x="738021" y="3713314"/>
                  </a:lnTo>
                  <a:lnTo>
                    <a:pt x="2610287" y="3713314"/>
                  </a:lnTo>
                  <a:lnTo>
                    <a:pt x="2963276" y="3360834"/>
                  </a:lnTo>
                  <a:lnTo>
                    <a:pt x="3813829" y="3360834"/>
                  </a:lnTo>
                  <a:lnTo>
                    <a:pt x="3891526" y="3360834"/>
                  </a:lnTo>
                  <a:lnTo>
                    <a:pt x="4742079" y="3360834"/>
                  </a:lnTo>
                  <a:lnTo>
                    <a:pt x="5095068" y="3713314"/>
                  </a:lnTo>
                  <a:lnTo>
                    <a:pt x="6967334" y="3713314"/>
                  </a:lnTo>
                  <a:lnTo>
                    <a:pt x="7116881" y="3863254"/>
                  </a:lnTo>
                  <a:lnTo>
                    <a:pt x="7120223" y="3861039"/>
                  </a:lnTo>
                  <a:cubicBezTo>
                    <a:pt x="7143351" y="3851692"/>
                    <a:pt x="7170913" y="3856366"/>
                    <a:pt x="7189605" y="3875058"/>
                  </a:cubicBezTo>
                  <a:cubicBezTo>
                    <a:pt x="7214527" y="3899981"/>
                    <a:pt x="7214527" y="3940671"/>
                    <a:pt x="7189605" y="3965595"/>
                  </a:cubicBezTo>
                  <a:cubicBezTo>
                    <a:pt x="7177143" y="3978056"/>
                    <a:pt x="7160740" y="3984286"/>
                    <a:pt x="7144336" y="3984287"/>
                  </a:cubicBezTo>
                  <a:close/>
                  <a:moveTo>
                    <a:pt x="6864080" y="4152643"/>
                  </a:moveTo>
                  <a:cubicBezTo>
                    <a:pt x="6847677" y="4152643"/>
                    <a:pt x="6831274" y="4146412"/>
                    <a:pt x="6818813" y="4133951"/>
                  </a:cubicBezTo>
                  <a:cubicBezTo>
                    <a:pt x="6800120" y="4115258"/>
                    <a:pt x="6795447" y="4087696"/>
                    <a:pt x="6804793" y="4064570"/>
                  </a:cubicBezTo>
                  <a:lnTo>
                    <a:pt x="6806650" y="4061768"/>
                  </a:lnTo>
                  <a:lnTo>
                    <a:pt x="6695215" y="3950334"/>
                  </a:lnTo>
                  <a:lnTo>
                    <a:pt x="5039118" y="3950334"/>
                  </a:lnTo>
                  <a:lnTo>
                    <a:pt x="4731397" y="3642614"/>
                  </a:lnTo>
                  <a:lnTo>
                    <a:pt x="3891526" y="3642614"/>
                  </a:lnTo>
                  <a:lnTo>
                    <a:pt x="3813829" y="3642614"/>
                  </a:lnTo>
                  <a:lnTo>
                    <a:pt x="2973958" y="3642614"/>
                  </a:lnTo>
                  <a:lnTo>
                    <a:pt x="2666237" y="3950334"/>
                  </a:lnTo>
                  <a:lnTo>
                    <a:pt x="1010140" y="3950334"/>
                  </a:lnTo>
                  <a:lnTo>
                    <a:pt x="898705" y="4061768"/>
                  </a:lnTo>
                  <a:lnTo>
                    <a:pt x="900562" y="4064570"/>
                  </a:lnTo>
                  <a:cubicBezTo>
                    <a:pt x="909908" y="4087696"/>
                    <a:pt x="905235" y="4115258"/>
                    <a:pt x="886542" y="4133951"/>
                  </a:cubicBezTo>
                  <a:cubicBezTo>
                    <a:pt x="874081" y="4146412"/>
                    <a:pt x="857678" y="4152643"/>
                    <a:pt x="841275" y="4152643"/>
                  </a:cubicBezTo>
                  <a:cubicBezTo>
                    <a:pt x="824872" y="4152643"/>
                    <a:pt x="808468" y="4146412"/>
                    <a:pt x="796006" y="4133951"/>
                  </a:cubicBezTo>
                  <a:cubicBezTo>
                    <a:pt x="771084" y="4109027"/>
                    <a:pt x="771084" y="4068337"/>
                    <a:pt x="796006" y="4043414"/>
                  </a:cubicBezTo>
                  <a:cubicBezTo>
                    <a:pt x="814699" y="4024722"/>
                    <a:pt x="842260" y="4020048"/>
                    <a:pt x="865387" y="4029395"/>
                  </a:cubicBezTo>
                  <a:lnTo>
                    <a:pt x="868719" y="4031603"/>
                  </a:lnTo>
                  <a:lnTo>
                    <a:pt x="992337" y="3907609"/>
                  </a:lnTo>
                  <a:lnTo>
                    <a:pt x="2648436" y="3907609"/>
                  </a:lnTo>
                  <a:lnTo>
                    <a:pt x="2956665" y="3599889"/>
                  </a:lnTo>
                  <a:lnTo>
                    <a:pt x="3813829" y="3599889"/>
                  </a:lnTo>
                  <a:lnTo>
                    <a:pt x="3891526" y="3599889"/>
                  </a:lnTo>
                  <a:lnTo>
                    <a:pt x="4748690" y="3599889"/>
                  </a:lnTo>
                  <a:lnTo>
                    <a:pt x="5056919" y="3907609"/>
                  </a:lnTo>
                  <a:lnTo>
                    <a:pt x="6713018" y="3907609"/>
                  </a:lnTo>
                  <a:lnTo>
                    <a:pt x="6836636" y="4031603"/>
                  </a:lnTo>
                  <a:lnTo>
                    <a:pt x="6839968" y="4029395"/>
                  </a:lnTo>
                  <a:cubicBezTo>
                    <a:pt x="6863095" y="4020048"/>
                    <a:pt x="6890656" y="4024722"/>
                    <a:pt x="6909349" y="4043414"/>
                  </a:cubicBezTo>
                  <a:cubicBezTo>
                    <a:pt x="6934271" y="4068337"/>
                    <a:pt x="6934271" y="4109027"/>
                    <a:pt x="6909349" y="4133951"/>
                  </a:cubicBezTo>
                  <a:cubicBezTo>
                    <a:pt x="6896887" y="4146412"/>
                    <a:pt x="6880483" y="4152643"/>
                    <a:pt x="6864080" y="4152643"/>
                  </a:cubicBezTo>
                  <a:close/>
                  <a:moveTo>
                    <a:pt x="1394155" y="4273823"/>
                  </a:moveTo>
                  <a:cubicBezTo>
                    <a:pt x="1358759" y="4273823"/>
                    <a:pt x="1330067" y="4245131"/>
                    <a:pt x="1330067" y="4209736"/>
                  </a:cubicBezTo>
                  <a:cubicBezTo>
                    <a:pt x="1330067" y="4174342"/>
                    <a:pt x="1358760" y="4145649"/>
                    <a:pt x="1394155" y="4145649"/>
                  </a:cubicBezTo>
                  <a:cubicBezTo>
                    <a:pt x="1420701" y="4145649"/>
                    <a:pt x="1443477" y="4161788"/>
                    <a:pt x="1453206" y="4184790"/>
                  </a:cubicBezTo>
                  <a:lnTo>
                    <a:pt x="1453929" y="4188374"/>
                  </a:lnTo>
                  <a:lnTo>
                    <a:pt x="2252722" y="4188374"/>
                  </a:lnTo>
                  <a:lnTo>
                    <a:pt x="2252722" y="4231099"/>
                  </a:lnTo>
                  <a:lnTo>
                    <a:pt x="1453929" y="4231099"/>
                  </a:lnTo>
                  <a:lnTo>
                    <a:pt x="1453206" y="4234682"/>
                  </a:lnTo>
                  <a:cubicBezTo>
                    <a:pt x="1443476" y="4257683"/>
                    <a:pt x="1420700" y="4273823"/>
                    <a:pt x="1394155" y="4273823"/>
                  </a:cubicBezTo>
                  <a:close/>
                  <a:moveTo>
                    <a:pt x="6311200" y="4273823"/>
                  </a:moveTo>
                  <a:cubicBezTo>
                    <a:pt x="6284655" y="4273823"/>
                    <a:pt x="6261879" y="4257683"/>
                    <a:pt x="6252149" y="4234682"/>
                  </a:cubicBezTo>
                  <a:lnTo>
                    <a:pt x="6251426" y="4231099"/>
                  </a:lnTo>
                  <a:lnTo>
                    <a:pt x="5452633" y="4231099"/>
                  </a:lnTo>
                  <a:lnTo>
                    <a:pt x="5452633" y="4188374"/>
                  </a:lnTo>
                  <a:lnTo>
                    <a:pt x="6251426" y="4188374"/>
                  </a:lnTo>
                  <a:lnTo>
                    <a:pt x="6252149" y="4184790"/>
                  </a:lnTo>
                  <a:cubicBezTo>
                    <a:pt x="6261878" y="4161788"/>
                    <a:pt x="6284654" y="4145649"/>
                    <a:pt x="6311200" y="4145649"/>
                  </a:cubicBezTo>
                  <a:cubicBezTo>
                    <a:pt x="6346595" y="4145649"/>
                    <a:pt x="6375288" y="4174342"/>
                    <a:pt x="6375288" y="4209736"/>
                  </a:cubicBezTo>
                  <a:cubicBezTo>
                    <a:pt x="6375288" y="4245131"/>
                    <a:pt x="6346596" y="4273823"/>
                    <a:pt x="6311200" y="4273823"/>
                  </a:cubicBezTo>
                  <a:close/>
                  <a:moveTo>
                    <a:pt x="4994867" y="4449809"/>
                  </a:moveTo>
                  <a:cubicBezTo>
                    <a:pt x="4968545" y="4449809"/>
                    <a:pt x="4945942" y="4433788"/>
                    <a:pt x="4936072" y="4410756"/>
                  </a:cubicBezTo>
                  <a:lnTo>
                    <a:pt x="4935403" y="4407593"/>
                  </a:lnTo>
                  <a:lnTo>
                    <a:pt x="3891526" y="4407593"/>
                  </a:lnTo>
                  <a:lnTo>
                    <a:pt x="3813829" y="4407593"/>
                  </a:lnTo>
                  <a:lnTo>
                    <a:pt x="2769952" y="4407593"/>
                  </a:lnTo>
                  <a:lnTo>
                    <a:pt x="2769283" y="4410756"/>
                  </a:lnTo>
                  <a:cubicBezTo>
                    <a:pt x="2759413" y="4433788"/>
                    <a:pt x="2736810" y="4449809"/>
                    <a:pt x="2710488" y="4449809"/>
                  </a:cubicBezTo>
                  <a:cubicBezTo>
                    <a:pt x="2675393" y="4449809"/>
                    <a:pt x="2646401" y="4421326"/>
                    <a:pt x="2646401" y="4385722"/>
                  </a:cubicBezTo>
                  <a:cubicBezTo>
                    <a:pt x="2646401" y="4350626"/>
                    <a:pt x="2674884" y="4321635"/>
                    <a:pt x="2710488" y="4321635"/>
                  </a:cubicBezTo>
                  <a:cubicBezTo>
                    <a:pt x="2736810" y="4321635"/>
                    <a:pt x="2759699" y="4337657"/>
                    <a:pt x="2769498" y="4360688"/>
                  </a:cubicBezTo>
                  <a:lnTo>
                    <a:pt x="2770346" y="4364868"/>
                  </a:lnTo>
                  <a:lnTo>
                    <a:pt x="3813829" y="4364868"/>
                  </a:lnTo>
                  <a:lnTo>
                    <a:pt x="3891526" y="4364868"/>
                  </a:lnTo>
                  <a:lnTo>
                    <a:pt x="4935009" y="4364868"/>
                  </a:lnTo>
                  <a:lnTo>
                    <a:pt x="4935857" y="4360688"/>
                  </a:lnTo>
                  <a:cubicBezTo>
                    <a:pt x="4945656" y="4337657"/>
                    <a:pt x="4968545" y="4321635"/>
                    <a:pt x="4994867" y="4321635"/>
                  </a:cubicBezTo>
                  <a:cubicBezTo>
                    <a:pt x="5030471" y="4321635"/>
                    <a:pt x="5058954" y="4350626"/>
                    <a:pt x="5058954" y="4385722"/>
                  </a:cubicBezTo>
                  <a:cubicBezTo>
                    <a:pt x="5058954" y="4421326"/>
                    <a:pt x="5029962" y="4449809"/>
                    <a:pt x="4994867" y="4449809"/>
                  </a:cubicBezTo>
                  <a:close/>
                  <a:moveTo>
                    <a:pt x="6894598" y="4497620"/>
                  </a:moveTo>
                  <a:cubicBezTo>
                    <a:pt x="6868277" y="4497620"/>
                    <a:pt x="6845675" y="4481598"/>
                    <a:pt x="6835804" y="4458567"/>
                  </a:cubicBezTo>
                  <a:lnTo>
                    <a:pt x="6835028" y="4454895"/>
                  </a:lnTo>
                  <a:lnTo>
                    <a:pt x="5314795" y="4454895"/>
                  </a:lnTo>
                  <a:lnTo>
                    <a:pt x="5022842" y="4162942"/>
                  </a:lnTo>
                  <a:lnTo>
                    <a:pt x="3891526" y="4162942"/>
                  </a:lnTo>
                  <a:lnTo>
                    <a:pt x="3813829" y="4162942"/>
                  </a:lnTo>
                  <a:lnTo>
                    <a:pt x="2682513" y="4162942"/>
                  </a:lnTo>
                  <a:lnTo>
                    <a:pt x="2390560" y="4454895"/>
                  </a:lnTo>
                  <a:lnTo>
                    <a:pt x="870327" y="4454895"/>
                  </a:lnTo>
                  <a:lnTo>
                    <a:pt x="869551" y="4458567"/>
                  </a:lnTo>
                  <a:cubicBezTo>
                    <a:pt x="859680" y="4481598"/>
                    <a:pt x="837078" y="4497620"/>
                    <a:pt x="810757" y="4497620"/>
                  </a:cubicBezTo>
                  <a:cubicBezTo>
                    <a:pt x="775661" y="4497620"/>
                    <a:pt x="746669" y="4469137"/>
                    <a:pt x="746669" y="4433533"/>
                  </a:cubicBezTo>
                  <a:cubicBezTo>
                    <a:pt x="746669" y="4398438"/>
                    <a:pt x="775153" y="4369446"/>
                    <a:pt x="810757" y="4369446"/>
                  </a:cubicBezTo>
                  <a:cubicBezTo>
                    <a:pt x="837078" y="4369446"/>
                    <a:pt x="859966" y="4385468"/>
                    <a:pt x="869765" y="4408499"/>
                  </a:cubicBezTo>
                  <a:lnTo>
                    <a:pt x="870510" y="4412171"/>
                  </a:lnTo>
                  <a:lnTo>
                    <a:pt x="2373266" y="4412171"/>
                  </a:lnTo>
                  <a:lnTo>
                    <a:pt x="2664712" y="4120726"/>
                  </a:lnTo>
                  <a:lnTo>
                    <a:pt x="3813829" y="4120726"/>
                  </a:lnTo>
                  <a:lnTo>
                    <a:pt x="3891526" y="4120726"/>
                  </a:lnTo>
                  <a:lnTo>
                    <a:pt x="5040643" y="4120726"/>
                  </a:lnTo>
                  <a:lnTo>
                    <a:pt x="5332089" y="4412171"/>
                  </a:lnTo>
                  <a:lnTo>
                    <a:pt x="6834845" y="4412171"/>
                  </a:lnTo>
                  <a:lnTo>
                    <a:pt x="6835590" y="4408499"/>
                  </a:lnTo>
                  <a:cubicBezTo>
                    <a:pt x="6845389" y="4385468"/>
                    <a:pt x="6868277" y="4369446"/>
                    <a:pt x="6894598" y="4369446"/>
                  </a:cubicBezTo>
                  <a:cubicBezTo>
                    <a:pt x="6930202" y="4369446"/>
                    <a:pt x="6958686" y="4398438"/>
                    <a:pt x="6958686" y="4433533"/>
                  </a:cubicBezTo>
                  <a:cubicBezTo>
                    <a:pt x="6958686" y="4469137"/>
                    <a:pt x="6929694" y="4497620"/>
                    <a:pt x="6894598" y="4497620"/>
                  </a:cubicBezTo>
                  <a:close/>
                  <a:moveTo>
                    <a:pt x="4994867" y="4769552"/>
                  </a:moveTo>
                  <a:cubicBezTo>
                    <a:pt x="4977319" y="4769552"/>
                    <a:pt x="4961297" y="4762431"/>
                    <a:pt x="4949662" y="4750860"/>
                  </a:cubicBezTo>
                  <a:lnTo>
                    <a:pt x="4939454" y="4726320"/>
                  </a:lnTo>
                  <a:lnTo>
                    <a:pt x="3891526" y="4726320"/>
                  </a:lnTo>
                  <a:lnTo>
                    <a:pt x="3813829" y="4726320"/>
                  </a:lnTo>
                  <a:lnTo>
                    <a:pt x="2765901" y="4726320"/>
                  </a:lnTo>
                  <a:lnTo>
                    <a:pt x="2755693" y="4750860"/>
                  </a:lnTo>
                  <a:cubicBezTo>
                    <a:pt x="2744058" y="4762431"/>
                    <a:pt x="2728036" y="4769552"/>
                    <a:pt x="2710488" y="4769552"/>
                  </a:cubicBezTo>
                  <a:cubicBezTo>
                    <a:pt x="2674884" y="4769552"/>
                    <a:pt x="2646401" y="4740561"/>
                    <a:pt x="2646401" y="4705466"/>
                  </a:cubicBezTo>
                  <a:cubicBezTo>
                    <a:pt x="2646401" y="4669862"/>
                    <a:pt x="2675393" y="4641379"/>
                    <a:pt x="2710488" y="4641379"/>
                  </a:cubicBezTo>
                  <a:cubicBezTo>
                    <a:pt x="2728036" y="4641379"/>
                    <a:pt x="2743931" y="4648500"/>
                    <a:pt x="2755503" y="4660071"/>
                  </a:cubicBezTo>
                  <a:lnTo>
                    <a:pt x="2765386" y="4683595"/>
                  </a:lnTo>
                  <a:lnTo>
                    <a:pt x="3813829" y="4683595"/>
                  </a:lnTo>
                  <a:lnTo>
                    <a:pt x="3891526" y="4683595"/>
                  </a:lnTo>
                  <a:lnTo>
                    <a:pt x="4939969" y="4683595"/>
                  </a:lnTo>
                  <a:lnTo>
                    <a:pt x="4949852" y="4660071"/>
                  </a:lnTo>
                  <a:cubicBezTo>
                    <a:pt x="4961424" y="4648500"/>
                    <a:pt x="4977319" y="4641379"/>
                    <a:pt x="4994867" y="4641379"/>
                  </a:cubicBezTo>
                  <a:cubicBezTo>
                    <a:pt x="5029962" y="4641379"/>
                    <a:pt x="5058954" y="4669862"/>
                    <a:pt x="5058954" y="4705466"/>
                  </a:cubicBezTo>
                  <a:cubicBezTo>
                    <a:pt x="5058954" y="4740561"/>
                    <a:pt x="5030471" y="4769552"/>
                    <a:pt x="4994867" y="4769552"/>
                  </a:cubicBezTo>
                  <a:close/>
                  <a:moveTo>
                    <a:pt x="1394155" y="4945538"/>
                  </a:moveTo>
                  <a:cubicBezTo>
                    <a:pt x="1358760" y="4945538"/>
                    <a:pt x="1330067" y="4916844"/>
                    <a:pt x="1330067" y="4881450"/>
                  </a:cubicBezTo>
                  <a:cubicBezTo>
                    <a:pt x="1330067" y="4846056"/>
                    <a:pt x="1358759" y="4817363"/>
                    <a:pt x="1394155" y="4817363"/>
                  </a:cubicBezTo>
                  <a:cubicBezTo>
                    <a:pt x="1411852" y="4817363"/>
                    <a:pt x="1427873" y="4824537"/>
                    <a:pt x="1439471" y="4836134"/>
                  </a:cubicBezTo>
                  <a:lnTo>
                    <a:pt x="1449393" y="4860087"/>
                  </a:lnTo>
                  <a:lnTo>
                    <a:pt x="2252722" y="4860087"/>
                  </a:lnTo>
                  <a:lnTo>
                    <a:pt x="2252722" y="4902813"/>
                  </a:lnTo>
                  <a:lnTo>
                    <a:pt x="1449394" y="4902813"/>
                  </a:lnTo>
                  <a:lnTo>
                    <a:pt x="1439472" y="4926767"/>
                  </a:lnTo>
                  <a:cubicBezTo>
                    <a:pt x="1427874" y="4938365"/>
                    <a:pt x="1411853" y="4945538"/>
                    <a:pt x="1394155" y="4945538"/>
                  </a:cubicBezTo>
                  <a:close/>
                  <a:moveTo>
                    <a:pt x="6311200" y="4945538"/>
                  </a:moveTo>
                  <a:cubicBezTo>
                    <a:pt x="6293502" y="4945538"/>
                    <a:pt x="6277481" y="4938365"/>
                    <a:pt x="6265883" y="4926767"/>
                  </a:cubicBezTo>
                  <a:lnTo>
                    <a:pt x="6255961" y="4902813"/>
                  </a:lnTo>
                  <a:lnTo>
                    <a:pt x="5452633" y="4902813"/>
                  </a:lnTo>
                  <a:lnTo>
                    <a:pt x="5452633" y="4860087"/>
                  </a:lnTo>
                  <a:lnTo>
                    <a:pt x="6255962" y="4860087"/>
                  </a:lnTo>
                  <a:lnTo>
                    <a:pt x="6265884" y="4836134"/>
                  </a:lnTo>
                  <a:cubicBezTo>
                    <a:pt x="6277482" y="4824537"/>
                    <a:pt x="6293503" y="4817363"/>
                    <a:pt x="6311200" y="4817363"/>
                  </a:cubicBezTo>
                  <a:cubicBezTo>
                    <a:pt x="6346596" y="4817363"/>
                    <a:pt x="6375288" y="4846056"/>
                    <a:pt x="6375288" y="4881450"/>
                  </a:cubicBezTo>
                  <a:cubicBezTo>
                    <a:pt x="6375288" y="4916844"/>
                    <a:pt x="6346595" y="4945538"/>
                    <a:pt x="6311200" y="4945538"/>
                  </a:cubicBezTo>
                  <a:close/>
                  <a:moveTo>
                    <a:pt x="5040643" y="4970460"/>
                  </a:moveTo>
                  <a:lnTo>
                    <a:pt x="3891526" y="4970460"/>
                  </a:lnTo>
                  <a:lnTo>
                    <a:pt x="3813829" y="4970460"/>
                  </a:lnTo>
                  <a:lnTo>
                    <a:pt x="2664712" y="4970460"/>
                  </a:lnTo>
                  <a:lnTo>
                    <a:pt x="2373266" y="4679017"/>
                  </a:lnTo>
                  <a:lnTo>
                    <a:pt x="865957" y="4679017"/>
                  </a:lnTo>
                  <a:lnTo>
                    <a:pt x="855961" y="4703050"/>
                  </a:lnTo>
                  <a:cubicBezTo>
                    <a:pt x="844326" y="4714621"/>
                    <a:pt x="828305" y="4721742"/>
                    <a:pt x="810757" y="4721742"/>
                  </a:cubicBezTo>
                  <a:cubicBezTo>
                    <a:pt x="775153" y="4721742"/>
                    <a:pt x="746669" y="4692750"/>
                    <a:pt x="746669" y="4657655"/>
                  </a:cubicBezTo>
                  <a:cubicBezTo>
                    <a:pt x="746669" y="4622051"/>
                    <a:pt x="775661" y="4593568"/>
                    <a:pt x="810757" y="4593568"/>
                  </a:cubicBezTo>
                  <a:cubicBezTo>
                    <a:pt x="828305" y="4593568"/>
                    <a:pt x="844199" y="4600689"/>
                    <a:pt x="855770" y="4612260"/>
                  </a:cubicBezTo>
                  <a:lnTo>
                    <a:pt x="865868" y="4636293"/>
                  </a:lnTo>
                  <a:lnTo>
                    <a:pt x="2390560" y="4636293"/>
                  </a:lnTo>
                  <a:lnTo>
                    <a:pt x="2682513" y="4928245"/>
                  </a:lnTo>
                  <a:lnTo>
                    <a:pt x="3813829" y="4928245"/>
                  </a:lnTo>
                  <a:lnTo>
                    <a:pt x="3891526" y="4928245"/>
                  </a:lnTo>
                  <a:lnTo>
                    <a:pt x="5022842" y="4928245"/>
                  </a:lnTo>
                  <a:lnTo>
                    <a:pt x="5314795" y="4636293"/>
                  </a:lnTo>
                  <a:lnTo>
                    <a:pt x="6839487" y="4636293"/>
                  </a:lnTo>
                  <a:lnTo>
                    <a:pt x="6849585" y="4612260"/>
                  </a:lnTo>
                  <a:cubicBezTo>
                    <a:pt x="6861156" y="4600689"/>
                    <a:pt x="6877050" y="4593568"/>
                    <a:pt x="6894598" y="4593568"/>
                  </a:cubicBezTo>
                  <a:cubicBezTo>
                    <a:pt x="6929694" y="4593568"/>
                    <a:pt x="6958686" y="4622051"/>
                    <a:pt x="6958686" y="4657655"/>
                  </a:cubicBezTo>
                  <a:cubicBezTo>
                    <a:pt x="6958686" y="4692750"/>
                    <a:pt x="6930202" y="4721742"/>
                    <a:pt x="6894598" y="4721742"/>
                  </a:cubicBezTo>
                  <a:cubicBezTo>
                    <a:pt x="6877050" y="4721742"/>
                    <a:pt x="6861029" y="4714621"/>
                    <a:pt x="6849394" y="4703050"/>
                  </a:cubicBezTo>
                  <a:lnTo>
                    <a:pt x="6839398" y="4679017"/>
                  </a:lnTo>
                  <a:lnTo>
                    <a:pt x="5332089" y="4679017"/>
                  </a:lnTo>
                  <a:close/>
                  <a:moveTo>
                    <a:pt x="4665783" y="5294966"/>
                  </a:moveTo>
                  <a:cubicBezTo>
                    <a:pt x="4647981" y="5294966"/>
                    <a:pt x="4631959" y="5287845"/>
                    <a:pt x="4620388" y="5276274"/>
                  </a:cubicBezTo>
                  <a:lnTo>
                    <a:pt x="4610492" y="5252240"/>
                  </a:lnTo>
                  <a:lnTo>
                    <a:pt x="3891526" y="5252240"/>
                  </a:lnTo>
                  <a:lnTo>
                    <a:pt x="3813829" y="5252240"/>
                  </a:lnTo>
                  <a:lnTo>
                    <a:pt x="3094863" y="5252240"/>
                  </a:lnTo>
                  <a:lnTo>
                    <a:pt x="3084967" y="5276274"/>
                  </a:lnTo>
                  <a:cubicBezTo>
                    <a:pt x="3073396" y="5287845"/>
                    <a:pt x="3057374" y="5294966"/>
                    <a:pt x="3039572" y="5294966"/>
                  </a:cubicBezTo>
                  <a:cubicBezTo>
                    <a:pt x="3003968" y="5294966"/>
                    <a:pt x="2975485" y="5265974"/>
                    <a:pt x="2975485" y="5230879"/>
                  </a:cubicBezTo>
                  <a:cubicBezTo>
                    <a:pt x="2975485" y="5195275"/>
                    <a:pt x="3004477" y="5166791"/>
                    <a:pt x="3039572" y="5166791"/>
                  </a:cubicBezTo>
                  <a:cubicBezTo>
                    <a:pt x="3057120" y="5166791"/>
                    <a:pt x="3073015" y="5174040"/>
                    <a:pt x="3084586" y="5185674"/>
                  </a:cubicBezTo>
                  <a:lnTo>
                    <a:pt x="3094645" y="5209515"/>
                  </a:lnTo>
                  <a:lnTo>
                    <a:pt x="3813829" y="5209515"/>
                  </a:lnTo>
                  <a:lnTo>
                    <a:pt x="3891526" y="5209515"/>
                  </a:lnTo>
                  <a:lnTo>
                    <a:pt x="4610710" y="5209515"/>
                  </a:lnTo>
                  <a:lnTo>
                    <a:pt x="4620769" y="5185674"/>
                  </a:lnTo>
                  <a:cubicBezTo>
                    <a:pt x="4632340" y="5174040"/>
                    <a:pt x="4648235" y="5166791"/>
                    <a:pt x="4665783" y="5166791"/>
                  </a:cubicBezTo>
                  <a:cubicBezTo>
                    <a:pt x="4700878" y="5166791"/>
                    <a:pt x="4729870" y="5195275"/>
                    <a:pt x="4729870" y="5230879"/>
                  </a:cubicBezTo>
                  <a:cubicBezTo>
                    <a:pt x="4729870" y="5265974"/>
                    <a:pt x="4701387" y="5294966"/>
                    <a:pt x="4665783" y="5294966"/>
                  </a:cubicBezTo>
                  <a:close/>
                  <a:moveTo>
                    <a:pt x="4748690" y="5491296"/>
                  </a:moveTo>
                  <a:lnTo>
                    <a:pt x="3891526" y="5491296"/>
                  </a:lnTo>
                  <a:lnTo>
                    <a:pt x="3813829" y="5491296"/>
                  </a:lnTo>
                  <a:lnTo>
                    <a:pt x="2956665" y="5491296"/>
                  </a:lnTo>
                  <a:lnTo>
                    <a:pt x="2648436" y="5183576"/>
                  </a:lnTo>
                  <a:lnTo>
                    <a:pt x="992337" y="5183576"/>
                  </a:lnTo>
                  <a:lnTo>
                    <a:pt x="868719" y="5059583"/>
                  </a:lnTo>
                  <a:lnTo>
                    <a:pt x="865387" y="5061791"/>
                  </a:lnTo>
                  <a:cubicBezTo>
                    <a:pt x="842260" y="5071137"/>
                    <a:pt x="814699" y="5066464"/>
                    <a:pt x="796006" y="5047771"/>
                  </a:cubicBezTo>
                  <a:cubicBezTo>
                    <a:pt x="771084" y="5022848"/>
                    <a:pt x="771084" y="4982159"/>
                    <a:pt x="796006" y="4957235"/>
                  </a:cubicBezTo>
                  <a:cubicBezTo>
                    <a:pt x="820930" y="4932312"/>
                    <a:pt x="861620" y="4932312"/>
                    <a:pt x="886542" y="4957235"/>
                  </a:cubicBezTo>
                  <a:cubicBezTo>
                    <a:pt x="899004" y="4969697"/>
                    <a:pt x="905235" y="4986100"/>
                    <a:pt x="905235" y="5002503"/>
                  </a:cubicBezTo>
                  <a:lnTo>
                    <a:pt x="895461" y="5026173"/>
                  </a:lnTo>
                  <a:lnTo>
                    <a:pt x="1010140" y="5140851"/>
                  </a:lnTo>
                  <a:lnTo>
                    <a:pt x="2666237" y="5140851"/>
                  </a:lnTo>
                  <a:lnTo>
                    <a:pt x="2973958" y="5448571"/>
                  </a:lnTo>
                  <a:lnTo>
                    <a:pt x="3813829" y="5448571"/>
                  </a:lnTo>
                  <a:lnTo>
                    <a:pt x="3891526" y="5448571"/>
                  </a:lnTo>
                  <a:lnTo>
                    <a:pt x="4731397" y="5448571"/>
                  </a:lnTo>
                  <a:lnTo>
                    <a:pt x="5039118" y="5140851"/>
                  </a:lnTo>
                  <a:lnTo>
                    <a:pt x="6695215" y="5140851"/>
                  </a:lnTo>
                  <a:lnTo>
                    <a:pt x="6809894" y="5026173"/>
                  </a:lnTo>
                  <a:lnTo>
                    <a:pt x="6800120" y="5002503"/>
                  </a:lnTo>
                  <a:cubicBezTo>
                    <a:pt x="6800120" y="4986100"/>
                    <a:pt x="6806351" y="4969697"/>
                    <a:pt x="6818813" y="4957235"/>
                  </a:cubicBezTo>
                  <a:cubicBezTo>
                    <a:pt x="6843735" y="4932312"/>
                    <a:pt x="6884425" y="4932312"/>
                    <a:pt x="6909349" y="4957235"/>
                  </a:cubicBezTo>
                  <a:cubicBezTo>
                    <a:pt x="6934271" y="4982159"/>
                    <a:pt x="6934271" y="5022848"/>
                    <a:pt x="6909349" y="5047771"/>
                  </a:cubicBezTo>
                  <a:cubicBezTo>
                    <a:pt x="6890656" y="5066464"/>
                    <a:pt x="6863095" y="5071137"/>
                    <a:pt x="6839968" y="5061791"/>
                  </a:cubicBezTo>
                  <a:lnTo>
                    <a:pt x="6836636" y="5059583"/>
                  </a:lnTo>
                  <a:lnTo>
                    <a:pt x="6713018" y="5183576"/>
                  </a:lnTo>
                  <a:lnTo>
                    <a:pt x="5056919" y="5183576"/>
                  </a:lnTo>
                  <a:close/>
                  <a:moveTo>
                    <a:pt x="4742079" y="5730351"/>
                  </a:moveTo>
                  <a:lnTo>
                    <a:pt x="3891526" y="5730351"/>
                  </a:lnTo>
                  <a:lnTo>
                    <a:pt x="3813829" y="5730351"/>
                  </a:lnTo>
                  <a:lnTo>
                    <a:pt x="2963276" y="5730351"/>
                  </a:lnTo>
                  <a:lnTo>
                    <a:pt x="2610287" y="5377871"/>
                  </a:lnTo>
                  <a:lnTo>
                    <a:pt x="738021" y="5377871"/>
                  </a:lnTo>
                  <a:lnTo>
                    <a:pt x="588474" y="5227932"/>
                  </a:lnTo>
                  <a:lnTo>
                    <a:pt x="585131" y="5230147"/>
                  </a:lnTo>
                  <a:cubicBezTo>
                    <a:pt x="562004" y="5239493"/>
                    <a:pt x="534442" y="5234820"/>
                    <a:pt x="515750" y="5216127"/>
                  </a:cubicBezTo>
                  <a:cubicBezTo>
                    <a:pt x="490828" y="5191204"/>
                    <a:pt x="490828" y="5150515"/>
                    <a:pt x="515750" y="5125591"/>
                  </a:cubicBezTo>
                  <a:cubicBezTo>
                    <a:pt x="540673" y="5100668"/>
                    <a:pt x="581364" y="5100668"/>
                    <a:pt x="606288" y="5125591"/>
                  </a:cubicBezTo>
                  <a:cubicBezTo>
                    <a:pt x="618749" y="5138053"/>
                    <a:pt x="624979" y="5154456"/>
                    <a:pt x="624979" y="5170859"/>
                  </a:cubicBezTo>
                  <a:lnTo>
                    <a:pt x="615172" y="5194610"/>
                  </a:lnTo>
                  <a:lnTo>
                    <a:pt x="755314" y="5335147"/>
                  </a:lnTo>
                  <a:lnTo>
                    <a:pt x="2628089" y="5335147"/>
                  </a:lnTo>
                  <a:lnTo>
                    <a:pt x="2981079" y="5688136"/>
                  </a:lnTo>
                  <a:lnTo>
                    <a:pt x="3813829" y="5688136"/>
                  </a:lnTo>
                  <a:lnTo>
                    <a:pt x="3891526" y="5688136"/>
                  </a:lnTo>
                  <a:lnTo>
                    <a:pt x="4724276" y="5688136"/>
                  </a:lnTo>
                  <a:lnTo>
                    <a:pt x="5077266" y="5335147"/>
                  </a:lnTo>
                  <a:lnTo>
                    <a:pt x="6950041" y="5335147"/>
                  </a:lnTo>
                  <a:lnTo>
                    <a:pt x="7090183" y="5194610"/>
                  </a:lnTo>
                  <a:lnTo>
                    <a:pt x="7080376" y="5170859"/>
                  </a:lnTo>
                  <a:cubicBezTo>
                    <a:pt x="7080376" y="5154456"/>
                    <a:pt x="7086606" y="5138053"/>
                    <a:pt x="7099067" y="5125591"/>
                  </a:cubicBezTo>
                  <a:cubicBezTo>
                    <a:pt x="7123991" y="5100668"/>
                    <a:pt x="7164682" y="5100668"/>
                    <a:pt x="7189605" y="5125591"/>
                  </a:cubicBezTo>
                  <a:cubicBezTo>
                    <a:pt x="7214527" y="5150515"/>
                    <a:pt x="7214527" y="5191204"/>
                    <a:pt x="7189605" y="5216127"/>
                  </a:cubicBezTo>
                  <a:cubicBezTo>
                    <a:pt x="7170913" y="5234820"/>
                    <a:pt x="7143351" y="5239493"/>
                    <a:pt x="7120224" y="5230147"/>
                  </a:cubicBezTo>
                  <a:lnTo>
                    <a:pt x="7116881" y="5227932"/>
                  </a:lnTo>
                  <a:lnTo>
                    <a:pt x="6967334" y="5377871"/>
                  </a:lnTo>
                  <a:lnTo>
                    <a:pt x="5095068" y="5377871"/>
                  </a:lnTo>
                  <a:close/>
                  <a:moveTo>
                    <a:pt x="4918573" y="5933802"/>
                  </a:moveTo>
                  <a:lnTo>
                    <a:pt x="3891526" y="5933802"/>
                  </a:lnTo>
                  <a:lnTo>
                    <a:pt x="3813829" y="5933802"/>
                  </a:lnTo>
                  <a:lnTo>
                    <a:pt x="2786782" y="5933802"/>
                  </a:lnTo>
                  <a:lnTo>
                    <a:pt x="2454647" y="5601669"/>
                  </a:lnTo>
                  <a:lnTo>
                    <a:pt x="769048" y="5601669"/>
                  </a:lnTo>
                  <a:lnTo>
                    <a:pt x="557582" y="5813132"/>
                  </a:lnTo>
                  <a:lnTo>
                    <a:pt x="567504" y="5837162"/>
                  </a:lnTo>
                  <a:cubicBezTo>
                    <a:pt x="567504" y="5853566"/>
                    <a:pt x="561274" y="5869969"/>
                    <a:pt x="548813" y="5882430"/>
                  </a:cubicBezTo>
                  <a:cubicBezTo>
                    <a:pt x="523889" y="5907354"/>
                    <a:pt x="483198" y="5907354"/>
                    <a:pt x="458275" y="5882430"/>
                  </a:cubicBezTo>
                  <a:cubicBezTo>
                    <a:pt x="433354" y="5857508"/>
                    <a:pt x="433354" y="5816818"/>
                    <a:pt x="458275" y="5791894"/>
                  </a:cubicBezTo>
                  <a:cubicBezTo>
                    <a:pt x="476967" y="5773203"/>
                    <a:pt x="504529" y="5768530"/>
                    <a:pt x="527656" y="5777875"/>
                  </a:cubicBezTo>
                  <a:lnTo>
                    <a:pt x="530712" y="5779899"/>
                  </a:lnTo>
                  <a:lnTo>
                    <a:pt x="751246" y="5558943"/>
                  </a:lnTo>
                  <a:lnTo>
                    <a:pt x="2471940" y="5558943"/>
                  </a:lnTo>
                  <a:lnTo>
                    <a:pt x="2804585" y="5891585"/>
                  </a:lnTo>
                  <a:lnTo>
                    <a:pt x="3813829" y="5891585"/>
                  </a:lnTo>
                  <a:lnTo>
                    <a:pt x="3891526" y="5891585"/>
                  </a:lnTo>
                  <a:lnTo>
                    <a:pt x="4900770" y="5891585"/>
                  </a:lnTo>
                  <a:lnTo>
                    <a:pt x="5233415" y="5558943"/>
                  </a:lnTo>
                  <a:lnTo>
                    <a:pt x="6954109" y="5558943"/>
                  </a:lnTo>
                  <a:lnTo>
                    <a:pt x="7174643" y="5779899"/>
                  </a:lnTo>
                  <a:lnTo>
                    <a:pt x="7177699" y="5777875"/>
                  </a:lnTo>
                  <a:cubicBezTo>
                    <a:pt x="7200826" y="5768530"/>
                    <a:pt x="7228388" y="5773203"/>
                    <a:pt x="7247080" y="5791894"/>
                  </a:cubicBezTo>
                  <a:cubicBezTo>
                    <a:pt x="7272001" y="5816818"/>
                    <a:pt x="7272001" y="5857508"/>
                    <a:pt x="7247080" y="5882430"/>
                  </a:cubicBezTo>
                  <a:cubicBezTo>
                    <a:pt x="7222157" y="5907354"/>
                    <a:pt x="7181466" y="5907354"/>
                    <a:pt x="7156542" y="5882430"/>
                  </a:cubicBezTo>
                  <a:cubicBezTo>
                    <a:pt x="7144081" y="5869969"/>
                    <a:pt x="7137851" y="5853566"/>
                    <a:pt x="7137851" y="5837162"/>
                  </a:cubicBezTo>
                  <a:lnTo>
                    <a:pt x="7147773" y="5813132"/>
                  </a:lnTo>
                  <a:lnTo>
                    <a:pt x="6936307" y="5601669"/>
                  </a:lnTo>
                  <a:lnTo>
                    <a:pt x="5250708" y="5601669"/>
                  </a:lnTo>
                  <a:close/>
                  <a:moveTo>
                    <a:pt x="64088" y="6072150"/>
                  </a:moveTo>
                  <a:cubicBezTo>
                    <a:pt x="28484" y="6072150"/>
                    <a:pt x="0" y="6043158"/>
                    <a:pt x="0" y="6008063"/>
                  </a:cubicBezTo>
                  <a:cubicBezTo>
                    <a:pt x="0" y="5972459"/>
                    <a:pt x="28993" y="5943976"/>
                    <a:pt x="64088" y="5943976"/>
                  </a:cubicBezTo>
                  <a:cubicBezTo>
                    <a:pt x="81890" y="5943976"/>
                    <a:pt x="97912" y="5951097"/>
                    <a:pt x="109483" y="5962668"/>
                  </a:cubicBezTo>
                  <a:lnTo>
                    <a:pt x="119379" y="5986700"/>
                  </a:lnTo>
                  <a:lnTo>
                    <a:pt x="724290" y="5986700"/>
                  </a:lnTo>
                  <a:lnTo>
                    <a:pt x="982165" y="5728825"/>
                  </a:lnTo>
                  <a:lnTo>
                    <a:pt x="2483639" y="5728825"/>
                  </a:lnTo>
                  <a:lnTo>
                    <a:pt x="2483639" y="5771041"/>
                  </a:lnTo>
                  <a:lnTo>
                    <a:pt x="999967" y="5771041"/>
                  </a:lnTo>
                  <a:lnTo>
                    <a:pt x="742091" y="6028916"/>
                  </a:lnTo>
                  <a:lnTo>
                    <a:pt x="119501" y="6028916"/>
                  </a:lnTo>
                  <a:lnTo>
                    <a:pt x="109292" y="6053458"/>
                  </a:lnTo>
                  <a:cubicBezTo>
                    <a:pt x="97657" y="6065029"/>
                    <a:pt x="81635" y="6072150"/>
                    <a:pt x="64088" y="6072150"/>
                  </a:cubicBezTo>
                  <a:close/>
                  <a:moveTo>
                    <a:pt x="7641267" y="6072150"/>
                  </a:moveTo>
                  <a:cubicBezTo>
                    <a:pt x="7623720" y="6072150"/>
                    <a:pt x="7607698" y="6065029"/>
                    <a:pt x="7596063" y="6053458"/>
                  </a:cubicBezTo>
                  <a:lnTo>
                    <a:pt x="7585854" y="6028916"/>
                  </a:lnTo>
                  <a:lnTo>
                    <a:pt x="6963264" y="6028916"/>
                  </a:lnTo>
                  <a:lnTo>
                    <a:pt x="6705388" y="5771041"/>
                  </a:lnTo>
                  <a:lnTo>
                    <a:pt x="5221716" y="5771041"/>
                  </a:lnTo>
                  <a:lnTo>
                    <a:pt x="5221716" y="5728825"/>
                  </a:lnTo>
                  <a:lnTo>
                    <a:pt x="6723190" y="5728825"/>
                  </a:lnTo>
                  <a:lnTo>
                    <a:pt x="6981065" y="5986700"/>
                  </a:lnTo>
                  <a:lnTo>
                    <a:pt x="7585976" y="5986700"/>
                  </a:lnTo>
                  <a:lnTo>
                    <a:pt x="7595872" y="5962668"/>
                  </a:lnTo>
                  <a:cubicBezTo>
                    <a:pt x="7607443" y="5951097"/>
                    <a:pt x="7623465" y="5943976"/>
                    <a:pt x="7641267" y="5943976"/>
                  </a:cubicBezTo>
                  <a:cubicBezTo>
                    <a:pt x="7676362" y="5943976"/>
                    <a:pt x="7705355" y="5972459"/>
                    <a:pt x="7705355" y="6008063"/>
                  </a:cubicBezTo>
                  <a:cubicBezTo>
                    <a:pt x="7705355" y="6043158"/>
                    <a:pt x="7676871" y="6072150"/>
                    <a:pt x="7641267" y="6072150"/>
                  </a:cubicBezTo>
                  <a:close/>
                  <a:moveTo>
                    <a:pt x="4655611" y="6146410"/>
                  </a:moveTo>
                  <a:cubicBezTo>
                    <a:pt x="4628908" y="6146410"/>
                    <a:pt x="4606211" y="6130388"/>
                    <a:pt x="4596531" y="6107357"/>
                  </a:cubicBezTo>
                  <a:lnTo>
                    <a:pt x="4595796" y="6103685"/>
                  </a:lnTo>
                  <a:lnTo>
                    <a:pt x="3891526" y="6103685"/>
                  </a:lnTo>
                  <a:lnTo>
                    <a:pt x="3813829" y="6103685"/>
                  </a:lnTo>
                  <a:lnTo>
                    <a:pt x="3109559" y="6103685"/>
                  </a:lnTo>
                  <a:lnTo>
                    <a:pt x="3108824" y="6107357"/>
                  </a:lnTo>
                  <a:cubicBezTo>
                    <a:pt x="3099144" y="6130388"/>
                    <a:pt x="3076447" y="6146410"/>
                    <a:pt x="3049744" y="6146410"/>
                  </a:cubicBezTo>
                  <a:cubicBezTo>
                    <a:pt x="3014140" y="6146410"/>
                    <a:pt x="2985657" y="6117417"/>
                    <a:pt x="2985657" y="6082323"/>
                  </a:cubicBezTo>
                  <a:cubicBezTo>
                    <a:pt x="2985657" y="6046719"/>
                    <a:pt x="3014649" y="6018235"/>
                    <a:pt x="3049744" y="6018235"/>
                  </a:cubicBezTo>
                  <a:cubicBezTo>
                    <a:pt x="3076066" y="6018235"/>
                    <a:pt x="3098668" y="6034544"/>
                    <a:pt x="3108538" y="6057503"/>
                  </a:cubicBezTo>
                  <a:lnTo>
                    <a:pt x="3109275" y="6060960"/>
                  </a:lnTo>
                  <a:lnTo>
                    <a:pt x="3813829" y="6060960"/>
                  </a:lnTo>
                  <a:lnTo>
                    <a:pt x="3891526" y="6060960"/>
                  </a:lnTo>
                  <a:lnTo>
                    <a:pt x="4596080" y="6060960"/>
                  </a:lnTo>
                  <a:lnTo>
                    <a:pt x="4596817" y="6057503"/>
                  </a:lnTo>
                  <a:cubicBezTo>
                    <a:pt x="4606687" y="6034544"/>
                    <a:pt x="4629289" y="6018235"/>
                    <a:pt x="4655611" y="6018235"/>
                  </a:cubicBezTo>
                  <a:cubicBezTo>
                    <a:pt x="4690706" y="6018235"/>
                    <a:pt x="4719698" y="6046719"/>
                    <a:pt x="4719698" y="6082323"/>
                  </a:cubicBezTo>
                  <a:cubicBezTo>
                    <a:pt x="4719698" y="6117417"/>
                    <a:pt x="4691215" y="6146410"/>
                    <a:pt x="4655611" y="6146410"/>
                  </a:cubicBezTo>
                  <a:close/>
                  <a:moveTo>
                    <a:pt x="4823459" y="6280179"/>
                  </a:moveTo>
                  <a:lnTo>
                    <a:pt x="3891526" y="6280179"/>
                  </a:lnTo>
                  <a:lnTo>
                    <a:pt x="3813829" y="6280179"/>
                  </a:lnTo>
                  <a:lnTo>
                    <a:pt x="2881896" y="6280179"/>
                  </a:lnTo>
                  <a:lnTo>
                    <a:pt x="2586892" y="5984666"/>
                  </a:lnTo>
                  <a:lnTo>
                    <a:pt x="1331941" y="5984666"/>
                  </a:lnTo>
                  <a:lnTo>
                    <a:pt x="1331093" y="5988846"/>
                  </a:lnTo>
                  <a:cubicBezTo>
                    <a:pt x="1321294" y="6011877"/>
                    <a:pt x="1298405" y="6027899"/>
                    <a:pt x="1272084" y="6027899"/>
                  </a:cubicBezTo>
                  <a:cubicBezTo>
                    <a:pt x="1236480" y="6027899"/>
                    <a:pt x="1207996" y="5998907"/>
                    <a:pt x="1207996" y="5963812"/>
                  </a:cubicBezTo>
                  <a:cubicBezTo>
                    <a:pt x="1207996" y="5928208"/>
                    <a:pt x="1236989" y="5899725"/>
                    <a:pt x="1272084" y="5899725"/>
                  </a:cubicBezTo>
                  <a:cubicBezTo>
                    <a:pt x="1298405" y="5899725"/>
                    <a:pt x="1321007" y="5915746"/>
                    <a:pt x="1330879" y="5938777"/>
                  </a:cubicBezTo>
                  <a:lnTo>
                    <a:pt x="1331655" y="5942450"/>
                  </a:lnTo>
                  <a:lnTo>
                    <a:pt x="2604185" y="5942450"/>
                  </a:lnTo>
                  <a:lnTo>
                    <a:pt x="2899699" y="6237454"/>
                  </a:lnTo>
                  <a:lnTo>
                    <a:pt x="3813829" y="6237454"/>
                  </a:lnTo>
                  <a:lnTo>
                    <a:pt x="3891526" y="6237454"/>
                  </a:lnTo>
                  <a:lnTo>
                    <a:pt x="4805656" y="6237454"/>
                  </a:lnTo>
                  <a:lnTo>
                    <a:pt x="5101170" y="5942450"/>
                  </a:lnTo>
                  <a:lnTo>
                    <a:pt x="6373700" y="5942450"/>
                  </a:lnTo>
                  <a:lnTo>
                    <a:pt x="6374476" y="5938777"/>
                  </a:lnTo>
                  <a:cubicBezTo>
                    <a:pt x="6384348" y="5915746"/>
                    <a:pt x="6406950" y="5899725"/>
                    <a:pt x="6433271" y="5899725"/>
                  </a:cubicBezTo>
                  <a:cubicBezTo>
                    <a:pt x="6468366" y="5899725"/>
                    <a:pt x="6497359" y="5928208"/>
                    <a:pt x="6497359" y="5963812"/>
                  </a:cubicBezTo>
                  <a:cubicBezTo>
                    <a:pt x="6497359" y="5998907"/>
                    <a:pt x="6468875" y="6027899"/>
                    <a:pt x="6433271" y="6027899"/>
                  </a:cubicBezTo>
                  <a:cubicBezTo>
                    <a:pt x="6406950" y="6027899"/>
                    <a:pt x="6384061" y="6011877"/>
                    <a:pt x="6374262" y="5988846"/>
                  </a:cubicBezTo>
                  <a:lnTo>
                    <a:pt x="6373414" y="5984666"/>
                  </a:lnTo>
                  <a:lnTo>
                    <a:pt x="5118463" y="5984666"/>
                  </a:lnTo>
                  <a:close/>
                  <a:moveTo>
                    <a:pt x="4931798" y="6473457"/>
                  </a:moveTo>
                  <a:lnTo>
                    <a:pt x="3891526" y="6473457"/>
                  </a:lnTo>
                  <a:lnTo>
                    <a:pt x="3813829" y="6473457"/>
                  </a:lnTo>
                  <a:lnTo>
                    <a:pt x="2773557" y="6473457"/>
                  </a:lnTo>
                  <a:lnTo>
                    <a:pt x="2594844" y="6295150"/>
                  </a:lnTo>
                  <a:lnTo>
                    <a:pt x="2591676" y="6297250"/>
                  </a:lnTo>
                  <a:cubicBezTo>
                    <a:pt x="2568549" y="6306596"/>
                    <a:pt x="2540988" y="6301923"/>
                    <a:pt x="2522297" y="6283230"/>
                  </a:cubicBezTo>
                  <a:cubicBezTo>
                    <a:pt x="2497373" y="6258307"/>
                    <a:pt x="2497373" y="6217618"/>
                    <a:pt x="2522297" y="6192694"/>
                  </a:cubicBezTo>
                  <a:cubicBezTo>
                    <a:pt x="2547218" y="6167772"/>
                    <a:pt x="2587909" y="6167772"/>
                    <a:pt x="2612831" y="6192694"/>
                  </a:cubicBezTo>
                  <a:cubicBezTo>
                    <a:pt x="2625293" y="6205156"/>
                    <a:pt x="2631524" y="6221432"/>
                    <a:pt x="2631524" y="6237772"/>
                  </a:cubicBezTo>
                  <a:lnTo>
                    <a:pt x="2621724" y="6261605"/>
                  </a:lnTo>
                  <a:lnTo>
                    <a:pt x="2790851" y="6430732"/>
                  </a:lnTo>
                  <a:lnTo>
                    <a:pt x="3813829" y="6430732"/>
                  </a:lnTo>
                  <a:lnTo>
                    <a:pt x="3891526" y="6430732"/>
                  </a:lnTo>
                  <a:lnTo>
                    <a:pt x="4914504" y="6430732"/>
                  </a:lnTo>
                  <a:lnTo>
                    <a:pt x="5083631" y="6261605"/>
                  </a:lnTo>
                  <a:lnTo>
                    <a:pt x="5073831" y="6237772"/>
                  </a:lnTo>
                  <a:cubicBezTo>
                    <a:pt x="5073831" y="6221432"/>
                    <a:pt x="5080062" y="6205156"/>
                    <a:pt x="5092524" y="6192694"/>
                  </a:cubicBezTo>
                  <a:cubicBezTo>
                    <a:pt x="5117446" y="6167772"/>
                    <a:pt x="5158137" y="6167772"/>
                    <a:pt x="5183058" y="6192694"/>
                  </a:cubicBezTo>
                  <a:cubicBezTo>
                    <a:pt x="5207982" y="6217618"/>
                    <a:pt x="5207982" y="6258307"/>
                    <a:pt x="5183058" y="6283230"/>
                  </a:cubicBezTo>
                  <a:cubicBezTo>
                    <a:pt x="5164367" y="6301923"/>
                    <a:pt x="5136806" y="6306596"/>
                    <a:pt x="5113679" y="6297250"/>
                  </a:cubicBezTo>
                  <a:lnTo>
                    <a:pt x="5110511" y="6295150"/>
                  </a:lnTo>
                  <a:close/>
                  <a:moveTo>
                    <a:pt x="817369" y="6517072"/>
                  </a:moveTo>
                  <a:cubicBezTo>
                    <a:pt x="800966" y="6517072"/>
                    <a:pt x="784562" y="6510842"/>
                    <a:pt x="772100" y="6498380"/>
                  </a:cubicBezTo>
                  <a:cubicBezTo>
                    <a:pt x="747179" y="6473457"/>
                    <a:pt x="747179" y="6432767"/>
                    <a:pt x="772100" y="6407844"/>
                  </a:cubicBezTo>
                  <a:cubicBezTo>
                    <a:pt x="790793" y="6388771"/>
                    <a:pt x="818355" y="6384002"/>
                    <a:pt x="841482" y="6393539"/>
                  </a:cubicBezTo>
                  <a:lnTo>
                    <a:pt x="844431" y="6395533"/>
                  </a:lnTo>
                  <a:lnTo>
                    <a:pt x="1134753" y="6105210"/>
                  </a:lnTo>
                  <a:lnTo>
                    <a:pt x="2170325" y="6105210"/>
                  </a:lnTo>
                  <a:lnTo>
                    <a:pt x="2461261" y="6396656"/>
                  </a:lnTo>
                  <a:lnTo>
                    <a:pt x="2431252" y="6426665"/>
                  </a:lnTo>
                  <a:lnTo>
                    <a:pt x="2152523" y="6147936"/>
                  </a:lnTo>
                  <a:lnTo>
                    <a:pt x="1152556" y="6147936"/>
                  </a:lnTo>
                  <a:lnTo>
                    <a:pt x="871278" y="6428770"/>
                  </a:lnTo>
                  <a:lnTo>
                    <a:pt x="881329" y="6453112"/>
                  </a:lnTo>
                  <a:cubicBezTo>
                    <a:pt x="881329" y="6469515"/>
                    <a:pt x="875099" y="6485919"/>
                    <a:pt x="862638" y="6498380"/>
                  </a:cubicBezTo>
                  <a:cubicBezTo>
                    <a:pt x="850177" y="6510842"/>
                    <a:pt x="833773" y="6517072"/>
                    <a:pt x="817369" y="6517072"/>
                  </a:cubicBezTo>
                  <a:close/>
                  <a:moveTo>
                    <a:pt x="6887986" y="6517072"/>
                  </a:moveTo>
                  <a:cubicBezTo>
                    <a:pt x="6871582" y="6517072"/>
                    <a:pt x="6855178" y="6510842"/>
                    <a:pt x="6842717" y="6498380"/>
                  </a:cubicBezTo>
                  <a:cubicBezTo>
                    <a:pt x="6830256" y="6485919"/>
                    <a:pt x="6824026" y="6469515"/>
                    <a:pt x="6824026" y="6453112"/>
                  </a:cubicBezTo>
                  <a:lnTo>
                    <a:pt x="6834077" y="6428770"/>
                  </a:lnTo>
                  <a:lnTo>
                    <a:pt x="6552799" y="6147936"/>
                  </a:lnTo>
                  <a:lnTo>
                    <a:pt x="5552832" y="6147936"/>
                  </a:lnTo>
                  <a:lnTo>
                    <a:pt x="5274103" y="6426665"/>
                  </a:lnTo>
                  <a:lnTo>
                    <a:pt x="5244094" y="6396656"/>
                  </a:lnTo>
                  <a:lnTo>
                    <a:pt x="5535030" y="6105210"/>
                  </a:lnTo>
                  <a:lnTo>
                    <a:pt x="6570602" y="6105210"/>
                  </a:lnTo>
                  <a:lnTo>
                    <a:pt x="6860924" y="6395533"/>
                  </a:lnTo>
                  <a:lnTo>
                    <a:pt x="6863873" y="6393539"/>
                  </a:lnTo>
                  <a:cubicBezTo>
                    <a:pt x="6887000" y="6384002"/>
                    <a:pt x="6914562" y="6388771"/>
                    <a:pt x="6933255" y="6407844"/>
                  </a:cubicBezTo>
                  <a:cubicBezTo>
                    <a:pt x="6958176" y="6432767"/>
                    <a:pt x="6958176" y="6473457"/>
                    <a:pt x="6933255" y="6498380"/>
                  </a:cubicBezTo>
                  <a:cubicBezTo>
                    <a:pt x="6920793" y="6510842"/>
                    <a:pt x="6904389" y="6517072"/>
                    <a:pt x="6887986" y="6517072"/>
                  </a:cubicBezTo>
                  <a:close/>
                  <a:moveTo>
                    <a:pt x="7206897" y="6794402"/>
                  </a:moveTo>
                  <a:cubicBezTo>
                    <a:pt x="7189349" y="6794402"/>
                    <a:pt x="7173327" y="6787281"/>
                    <a:pt x="7161692" y="6775710"/>
                  </a:cubicBezTo>
                  <a:lnTo>
                    <a:pt x="7151696" y="6751678"/>
                  </a:lnTo>
                  <a:lnTo>
                    <a:pt x="6647914" y="6751678"/>
                  </a:lnTo>
                  <a:lnTo>
                    <a:pt x="6271527" y="6374784"/>
                  </a:lnTo>
                  <a:lnTo>
                    <a:pt x="5617430" y="6374784"/>
                  </a:lnTo>
                  <a:lnTo>
                    <a:pt x="5298519" y="6693695"/>
                  </a:lnTo>
                  <a:lnTo>
                    <a:pt x="3891526" y="6693695"/>
                  </a:lnTo>
                  <a:lnTo>
                    <a:pt x="3813829" y="6693695"/>
                  </a:lnTo>
                  <a:lnTo>
                    <a:pt x="2406836" y="6693695"/>
                  </a:lnTo>
                  <a:lnTo>
                    <a:pt x="2087925" y="6374784"/>
                  </a:lnTo>
                  <a:lnTo>
                    <a:pt x="1433828" y="6374784"/>
                  </a:lnTo>
                  <a:lnTo>
                    <a:pt x="1057441" y="6751678"/>
                  </a:lnTo>
                  <a:lnTo>
                    <a:pt x="553659" y="6751678"/>
                  </a:lnTo>
                  <a:lnTo>
                    <a:pt x="543663" y="6775710"/>
                  </a:lnTo>
                  <a:cubicBezTo>
                    <a:pt x="532028" y="6787281"/>
                    <a:pt x="516006" y="6794402"/>
                    <a:pt x="498458" y="6794402"/>
                  </a:cubicBezTo>
                  <a:cubicBezTo>
                    <a:pt x="462854" y="6794402"/>
                    <a:pt x="434371" y="6765410"/>
                    <a:pt x="434371" y="6730315"/>
                  </a:cubicBezTo>
                  <a:cubicBezTo>
                    <a:pt x="434371" y="6694711"/>
                    <a:pt x="463363" y="6666228"/>
                    <a:pt x="498458" y="6666228"/>
                  </a:cubicBezTo>
                  <a:cubicBezTo>
                    <a:pt x="516006" y="6666228"/>
                    <a:pt x="532028" y="6673476"/>
                    <a:pt x="543663" y="6685111"/>
                  </a:cubicBezTo>
                  <a:lnTo>
                    <a:pt x="553622" y="6708953"/>
                  </a:lnTo>
                  <a:lnTo>
                    <a:pt x="1039640" y="6708953"/>
                  </a:lnTo>
                  <a:lnTo>
                    <a:pt x="1416533" y="6332568"/>
                  </a:lnTo>
                  <a:lnTo>
                    <a:pt x="2105727" y="6332568"/>
                  </a:lnTo>
                  <a:lnTo>
                    <a:pt x="2424638" y="6651478"/>
                  </a:lnTo>
                  <a:lnTo>
                    <a:pt x="3813829" y="6651478"/>
                  </a:lnTo>
                  <a:lnTo>
                    <a:pt x="3891526" y="6651478"/>
                  </a:lnTo>
                  <a:lnTo>
                    <a:pt x="5280717" y="6651478"/>
                  </a:lnTo>
                  <a:lnTo>
                    <a:pt x="5599628" y="6332568"/>
                  </a:lnTo>
                  <a:lnTo>
                    <a:pt x="6288822" y="6332568"/>
                  </a:lnTo>
                  <a:lnTo>
                    <a:pt x="6665715" y="6708953"/>
                  </a:lnTo>
                  <a:lnTo>
                    <a:pt x="7151733" y="6708953"/>
                  </a:lnTo>
                  <a:lnTo>
                    <a:pt x="7161692" y="6685111"/>
                  </a:lnTo>
                  <a:cubicBezTo>
                    <a:pt x="7173327" y="6673476"/>
                    <a:pt x="7189349" y="6666228"/>
                    <a:pt x="7206897" y="6666228"/>
                  </a:cubicBezTo>
                  <a:cubicBezTo>
                    <a:pt x="7241992" y="6666228"/>
                    <a:pt x="7270984" y="6694711"/>
                    <a:pt x="7270984" y="6730315"/>
                  </a:cubicBezTo>
                  <a:cubicBezTo>
                    <a:pt x="7270984" y="6765410"/>
                    <a:pt x="7242501" y="6794402"/>
                    <a:pt x="7206897" y="6794402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2A0305B-D84C-860E-E0DF-E3D68069C541}"/>
              </a:ext>
            </a:extLst>
          </p:cNvPr>
          <p:cNvGrpSpPr/>
          <p:nvPr/>
        </p:nvGrpSpPr>
        <p:grpSpPr>
          <a:xfrm>
            <a:off x="7695255" y="3813967"/>
            <a:ext cx="3843625" cy="1939822"/>
            <a:chOff x="7695255" y="3813967"/>
            <a:chExt cx="3843625" cy="1939822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FD72E1A-4EAB-4E5B-63EB-233A55D409D2}"/>
                </a:ext>
              </a:extLst>
            </p:cNvPr>
            <p:cNvSpPr/>
            <p:nvPr/>
          </p:nvSpPr>
          <p:spPr>
            <a:xfrm rot="20774788" flipH="1">
              <a:off x="7695255" y="3813967"/>
              <a:ext cx="3601850" cy="1939822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rgbClr val="B628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13143C4-F5BD-6143-1D8B-EBABE31C3E66}"/>
                </a:ext>
              </a:extLst>
            </p:cNvPr>
            <p:cNvSpPr/>
            <p:nvPr/>
          </p:nvSpPr>
          <p:spPr>
            <a:xfrm rot="20774788" flipH="1">
              <a:off x="9956588" y="3820096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DD93BF4-B915-EFE8-32F8-57A647464CD3}"/>
              </a:ext>
            </a:extLst>
          </p:cNvPr>
          <p:cNvGrpSpPr/>
          <p:nvPr/>
        </p:nvGrpSpPr>
        <p:grpSpPr>
          <a:xfrm>
            <a:off x="6902395" y="1542128"/>
            <a:ext cx="2320143" cy="1217591"/>
            <a:chOff x="2777808" y="471607"/>
            <a:chExt cx="2320143" cy="1217591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F97C391F-1B41-D270-1DA7-A76D1C658AD1}"/>
                </a:ext>
              </a:extLst>
            </p:cNvPr>
            <p:cNvSpPr/>
            <p:nvPr/>
          </p:nvSpPr>
          <p:spPr>
            <a:xfrm rot="20774788" flipH="1">
              <a:off x="3515659" y="471607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310D76E-EAE0-4024-B06E-29C995DCF065}"/>
                </a:ext>
              </a:extLst>
            </p:cNvPr>
            <p:cNvSpPr/>
            <p:nvPr/>
          </p:nvSpPr>
          <p:spPr>
            <a:xfrm rot="20774788" flipH="1">
              <a:off x="2777808" y="837034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434215A-87E8-E368-F642-68310B7C3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817" y="168964"/>
            <a:ext cx="11667617" cy="890953"/>
          </a:xfrm>
        </p:spPr>
        <p:txBody>
          <a:bodyPr>
            <a:normAutofit/>
          </a:bodyPr>
          <a:lstStyle/>
          <a:p>
            <a:r>
              <a:rPr lang="en-US" dirty="0">
                <a:latin typeface="Britannic Bold" panose="020B0903060703020204" pitchFamily="34" charset="0"/>
              </a:rPr>
              <a:t>The Road to Artificial General </a:t>
            </a:r>
            <a:r>
              <a:rPr lang="en-US" dirty="0">
                <a:solidFill>
                  <a:schemeClr val="accent2"/>
                </a:solidFill>
                <a:latin typeface="Britannic Bold" panose="020B0903060703020204" pitchFamily="34" charset="0"/>
              </a:rPr>
              <a:t>Intelligence (AGI)</a:t>
            </a:r>
            <a:endParaRPr lang="en-CA" dirty="0">
              <a:solidFill>
                <a:schemeClr val="accent2"/>
              </a:solidFill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9193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person with blue eyes and black face paint&#10;&#10;AI-generated content may be incorrect.">
            <a:extLst>
              <a:ext uri="{FF2B5EF4-FFF2-40B4-BE49-F238E27FC236}">
                <a16:creationId xmlns:a16="http://schemas.microsoft.com/office/drawing/2014/main" id="{6ABCF744-F06A-8C54-728C-18C4778644A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0" name="Frame 49">
            <a:extLst>
              <a:ext uri="{FF2B5EF4-FFF2-40B4-BE49-F238E27FC236}">
                <a16:creationId xmlns:a16="http://schemas.microsoft.com/office/drawing/2014/main" id="{05581E41-14B7-4121-C6C7-027EA23DC54C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frame">
            <a:avLst>
              <a:gd name="adj1" fmla="val 47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EA6587-D974-663A-77D9-E98383CA8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Regulations and Global Policies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5D6C83-A0CC-AFAF-DD7A-2753670544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197264-5A28-19D6-904A-DB4F10D9F1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3F2B9CB-BBEB-78C6-F1D2-DBCDC85E8497}"/>
              </a:ext>
            </a:extLst>
          </p:cNvPr>
          <p:cNvGrpSpPr/>
          <p:nvPr/>
        </p:nvGrpSpPr>
        <p:grpSpPr>
          <a:xfrm>
            <a:off x="388530" y="3927147"/>
            <a:ext cx="5294531" cy="2462875"/>
            <a:chOff x="384374" y="1378512"/>
            <a:chExt cx="5294531" cy="2462875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8B62ED0-FA1E-2382-637F-1CC092F0EC11}"/>
                </a:ext>
              </a:extLst>
            </p:cNvPr>
            <p:cNvGrpSpPr/>
            <p:nvPr/>
          </p:nvGrpSpPr>
          <p:grpSpPr>
            <a:xfrm>
              <a:off x="384374" y="1378512"/>
              <a:ext cx="5294531" cy="1200822"/>
              <a:chOff x="6068442" y="1771796"/>
              <a:chExt cx="5294531" cy="1200822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20A7A17-D72D-B5D8-B364-FBB81C8346FB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1532CC55-2E71-70CF-A25D-C4B17D04C6FD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17" name="Oval 16">
                    <a:extLst>
                      <a:ext uri="{FF2B5EF4-FFF2-40B4-BE49-F238E27FC236}">
                        <a16:creationId xmlns:a16="http://schemas.microsoft.com/office/drawing/2014/main" id="{0765771B-7C5F-F512-2786-AEE39B13E4E7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F8135B72-6E50-FFFE-06AD-23C7ADBAE24A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5C07A3D0-3B41-D0D5-6630-0E36CCF06578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0AF13F6-0965-A142-5EDA-F20A910A55B9}"/>
                  </a:ext>
                </a:extLst>
              </p:cNvPr>
              <p:cNvSpPr txBox="1"/>
              <p:nvPr/>
            </p:nvSpPr>
            <p:spPr>
              <a:xfrm>
                <a:off x="7023083" y="2326287"/>
                <a:ext cx="433989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D3B6213-3851-EF28-3761-9A8401DF6EEF}"/>
                </a:ext>
              </a:extLst>
            </p:cNvPr>
            <p:cNvGrpSpPr/>
            <p:nvPr/>
          </p:nvGrpSpPr>
          <p:grpSpPr>
            <a:xfrm>
              <a:off x="384374" y="2640565"/>
              <a:ext cx="5294531" cy="1200822"/>
              <a:chOff x="6068442" y="1329034"/>
              <a:chExt cx="5294531" cy="1200822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2C31E27C-4BAE-2343-219C-8D98B08A6ACE}"/>
                  </a:ext>
                </a:extLst>
              </p:cNvPr>
              <p:cNvGrpSpPr/>
              <p:nvPr/>
            </p:nvGrpSpPr>
            <p:grpSpPr>
              <a:xfrm>
                <a:off x="6068442" y="1329034"/>
                <a:ext cx="3414581" cy="848876"/>
                <a:chOff x="5462984" y="2549267"/>
                <a:chExt cx="3414581" cy="848876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96DF1133-626B-D435-1429-CACDF5CA231B}"/>
                    </a:ext>
                  </a:extLst>
                </p:cNvPr>
                <p:cNvGrpSpPr/>
                <p:nvPr/>
              </p:nvGrpSpPr>
              <p:grpSpPr>
                <a:xfrm>
                  <a:off x="5462984" y="2549267"/>
                  <a:ext cx="847705" cy="848876"/>
                  <a:chOff x="5462984" y="2549267"/>
                  <a:chExt cx="847705" cy="848876"/>
                </a:xfrm>
              </p:grpSpPr>
              <p:sp>
                <p:nvSpPr>
                  <p:cNvPr id="24" name="Oval 23">
                    <a:extLst>
                      <a:ext uri="{FF2B5EF4-FFF2-40B4-BE49-F238E27FC236}">
                        <a16:creationId xmlns:a16="http://schemas.microsoft.com/office/drawing/2014/main" id="{17898745-6C1A-4F72-2EE4-DBE0A6F7844D}"/>
                      </a:ext>
                    </a:extLst>
                  </p:cNvPr>
                  <p:cNvSpPr/>
                  <p:nvPr/>
                </p:nvSpPr>
                <p:spPr>
                  <a:xfrm>
                    <a:off x="5462984" y="2549267"/>
                    <a:ext cx="847705" cy="848876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D06A89CA-B9B9-97ED-591B-54C2B70F1524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2650540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4E2B41BC-5C14-948E-A671-8C50012CD6AD}"/>
                    </a:ext>
                  </a:extLst>
                </p:cNvPr>
                <p:cNvSpPr txBox="1"/>
                <p:nvPr/>
              </p:nvSpPr>
              <p:spPr>
                <a:xfrm>
                  <a:off x="6417625" y="2804428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F3BC59E-4186-4D39-CF22-76A37BE9552B}"/>
                  </a:ext>
                </a:extLst>
              </p:cNvPr>
              <p:cNvSpPr txBox="1"/>
              <p:nvPr/>
            </p:nvSpPr>
            <p:spPr>
              <a:xfrm>
                <a:off x="7023083" y="1883525"/>
                <a:ext cx="433989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5B3A8E9-C5DD-F898-12DE-0CB57AAAEB2C}"/>
              </a:ext>
            </a:extLst>
          </p:cNvPr>
          <p:cNvGrpSpPr/>
          <p:nvPr/>
        </p:nvGrpSpPr>
        <p:grpSpPr>
          <a:xfrm>
            <a:off x="6508939" y="3927147"/>
            <a:ext cx="5294531" cy="2462875"/>
            <a:chOff x="384374" y="1378512"/>
            <a:chExt cx="5294531" cy="2462875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883CF0D-1415-7FAD-2B57-84184287416A}"/>
                </a:ext>
              </a:extLst>
            </p:cNvPr>
            <p:cNvGrpSpPr/>
            <p:nvPr/>
          </p:nvGrpSpPr>
          <p:grpSpPr>
            <a:xfrm>
              <a:off x="384374" y="1378512"/>
              <a:ext cx="5294531" cy="1200822"/>
              <a:chOff x="6068442" y="1771796"/>
              <a:chExt cx="5294531" cy="1200822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19E5D634-A231-504D-5DFA-F51291762DD1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75F08972-473B-7A14-BFA8-515112C4F7CD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47" name="Oval 46">
                    <a:extLst>
                      <a:ext uri="{FF2B5EF4-FFF2-40B4-BE49-F238E27FC236}">
                        <a16:creationId xmlns:a16="http://schemas.microsoft.com/office/drawing/2014/main" id="{732A2A67-6013-CEF3-4FF6-08FE15FB3577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1C2CE06E-1B82-64F1-4C0F-26DF667B0DBC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78241875-7387-765F-96B3-3352A21CE765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A3E4309-70CE-C884-9F30-CA8D7B1F7B27}"/>
                  </a:ext>
                </a:extLst>
              </p:cNvPr>
              <p:cNvSpPr txBox="1"/>
              <p:nvPr/>
            </p:nvSpPr>
            <p:spPr>
              <a:xfrm>
                <a:off x="7023083" y="2326287"/>
                <a:ext cx="433989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C0D68077-C840-B83A-3A98-25B71239FB0B}"/>
                </a:ext>
              </a:extLst>
            </p:cNvPr>
            <p:cNvGrpSpPr/>
            <p:nvPr/>
          </p:nvGrpSpPr>
          <p:grpSpPr>
            <a:xfrm>
              <a:off x="384374" y="2640565"/>
              <a:ext cx="5294531" cy="1200822"/>
              <a:chOff x="6068442" y="1329034"/>
              <a:chExt cx="5294531" cy="1200822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72C73F95-3407-9189-6850-4CD9F743F996}"/>
                  </a:ext>
                </a:extLst>
              </p:cNvPr>
              <p:cNvGrpSpPr/>
              <p:nvPr/>
            </p:nvGrpSpPr>
            <p:grpSpPr>
              <a:xfrm>
                <a:off x="6068442" y="1329034"/>
                <a:ext cx="3414581" cy="848876"/>
                <a:chOff x="5462984" y="2549267"/>
                <a:chExt cx="3414581" cy="848876"/>
              </a:xfrm>
            </p:grpSpPr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E7D9371F-0E86-5C8D-1CAD-E49DA1E71B5C}"/>
                    </a:ext>
                  </a:extLst>
                </p:cNvPr>
                <p:cNvGrpSpPr/>
                <p:nvPr/>
              </p:nvGrpSpPr>
              <p:grpSpPr>
                <a:xfrm>
                  <a:off x="5462984" y="2549267"/>
                  <a:ext cx="847705" cy="848876"/>
                  <a:chOff x="5462984" y="2549267"/>
                  <a:chExt cx="847705" cy="848876"/>
                </a:xfrm>
              </p:grpSpPr>
              <p:sp>
                <p:nvSpPr>
                  <p:cNvPr id="41" name="Oval 40">
                    <a:extLst>
                      <a:ext uri="{FF2B5EF4-FFF2-40B4-BE49-F238E27FC236}">
                        <a16:creationId xmlns:a16="http://schemas.microsoft.com/office/drawing/2014/main" id="{A4C9CAF3-3D4B-89FA-38CD-CCA3CE97865C}"/>
                      </a:ext>
                    </a:extLst>
                  </p:cNvPr>
                  <p:cNvSpPr/>
                  <p:nvPr/>
                </p:nvSpPr>
                <p:spPr>
                  <a:xfrm>
                    <a:off x="5462984" y="2549267"/>
                    <a:ext cx="847705" cy="848876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18E8CEBE-C7FB-8BB0-ABB8-58D5E5CE387B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2650540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4.</a:t>
                    </a:r>
                  </a:p>
                </p:txBody>
              </p:sp>
            </p:grp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292A124A-804A-DAC4-F956-7E3D92CC538D}"/>
                    </a:ext>
                  </a:extLst>
                </p:cNvPr>
                <p:cNvSpPr txBox="1"/>
                <p:nvPr/>
              </p:nvSpPr>
              <p:spPr>
                <a:xfrm>
                  <a:off x="6417625" y="2804428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FBC031D-C492-0B93-8E67-09AFEF1FA50C}"/>
                  </a:ext>
                </a:extLst>
              </p:cNvPr>
              <p:cNvSpPr txBox="1"/>
              <p:nvPr/>
            </p:nvSpPr>
            <p:spPr>
              <a:xfrm>
                <a:off x="7023083" y="1883525"/>
                <a:ext cx="433989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6C0D14B5-FB4C-F63A-A1FD-86877D99FF1E}"/>
              </a:ext>
            </a:extLst>
          </p:cNvPr>
          <p:cNvSpPr/>
          <p:nvPr/>
        </p:nvSpPr>
        <p:spPr>
          <a:xfrm rot="20774788" flipH="1">
            <a:off x="8912079" y="1226411"/>
            <a:ext cx="3601850" cy="1939822"/>
          </a:xfrm>
          <a:custGeom>
            <a:avLst/>
            <a:gdLst>
              <a:gd name="connsiteX0" fmla="*/ 0 w 3601850"/>
              <a:gd name="connsiteY0" fmla="*/ 0 h 1939822"/>
              <a:gd name="connsiteX1" fmla="*/ 68373 w 3601850"/>
              <a:gd name="connsiteY1" fmla="*/ 279341 h 1939822"/>
              <a:gd name="connsiteX2" fmla="*/ 3601850 w 3601850"/>
              <a:gd name="connsiteY2" fmla="*/ 1939822 h 193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1850" h="1939822">
                <a:moveTo>
                  <a:pt x="0" y="0"/>
                </a:moveTo>
                <a:lnTo>
                  <a:pt x="68373" y="279341"/>
                </a:lnTo>
                <a:lnTo>
                  <a:pt x="3601850" y="1939822"/>
                </a:lnTo>
                <a:close/>
              </a:path>
            </a:pathLst>
          </a:custGeom>
          <a:solidFill>
            <a:srgbClr val="B628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906B2955-BDD3-AAA5-A803-25FE19B57204}"/>
              </a:ext>
            </a:extLst>
          </p:cNvPr>
          <p:cNvSpPr/>
          <p:nvPr/>
        </p:nvSpPr>
        <p:spPr>
          <a:xfrm rot="20774788" flipH="1">
            <a:off x="10695617" y="469307"/>
            <a:ext cx="1582292" cy="852164"/>
          </a:xfrm>
          <a:custGeom>
            <a:avLst/>
            <a:gdLst>
              <a:gd name="connsiteX0" fmla="*/ 0 w 3601850"/>
              <a:gd name="connsiteY0" fmla="*/ 0 h 1939822"/>
              <a:gd name="connsiteX1" fmla="*/ 68373 w 3601850"/>
              <a:gd name="connsiteY1" fmla="*/ 279341 h 1939822"/>
              <a:gd name="connsiteX2" fmla="*/ 3601850 w 3601850"/>
              <a:gd name="connsiteY2" fmla="*/ 1939822 h 193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1850" h="1939822">
                <a:moveTo>
                  <a:pt x="0" y="0"/>
                </a:moveTo>
                <a:lnTo>
                  <a:pt x="68373" y="279341"/>
                </a:lnTo>
                <a:lnTo>
                  <a:pt x="3601850" y="193982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CD73062-0A02-1D30-75A9-01D357BF21BB}"/>
              </a:ext>
            </a:extLst>
          </p:cNvPr>
          <p:cNvGrpSpPr/>
          <p:nvPr/>
        </p:nvGrpSpPr>
        <p:grpSpPr>
          <a:xfrm>
            <a:off x="483613" y="1220300"/>
            <a:ext cx="2320143" cy="1217591"/>
            <a:chOff x="2777808" y="471607"/>
            <a:chExt cx="2320143" cy="1217591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5CCD07BD-0E25-6389-5B15-16559EABC845}"/>
                </a:ext>
              </a:extLst>
            </p:cNvPr>
            <p:cNvSpPr/>
            <p:nvPr/>
          </p:nvSpPr>
          <p:spPr>
            <a:xfrm rot="20774788" flipH="1">
              <a:off x="3515659" y="471607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0218706-2D0B-489F-2FAC-11955E4DA315}"/>
                </a:ext>
              </a:extLst>
            </p:cNvPr>
            <p:cNvSpPr/>
            <p:nvPr/>
          </p:nvSpPr>
          <p:spPr>
            <a:xfrm rot="20774788" flipH="1">
              <a:off x="2777808" y="837034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75D6BDD8-F78A-4BF9-5236-3CF39BF770E6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accent2"/>
                </a:solidFill>
              </a:rPr>
              <a:t>ARTIFICIAL INTELLIGENCE</a:t>
            </a:r>
            <a:endParaRPr lang="en-CA" sz="11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6745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ED1C6-FF1F-142D-7A3D-948FE91C9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ritannic Bold" panose="020B0903060703020204" pitchFamily="34" charset="0"/>
              </a:rPr>
              <a:t>Challenges and Risks of AI Development</a:t>
            </a:r>
            <a:endParaRPr lang="en-CA" dirty="0">
              <a:latin typeface="Britannic Bold" panose="020B0903060703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DFE225-8FD2-9322-2C68-487C1A4C97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EDB739-18F7-3D3C-66DC-29E2C14FF5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AA39B8B-8A21-8965-00D8-857159FB19F7}"/>
              </a:ext>
            </a:extLst>
          </p:cNvPr>
          <p:cNvGrpSpPr/>
          <p:nvPr/>
        </p:nvGrpSpPr>
        <p:grpSpPr>
          <a:xfrm>
            <a:off x="388530" y="1520828"/>
            <a:ext cx="5294531" cy="2462875"/>
            <a:chOff x="384374" y="1378512"/>
            <a:chExt cx="5294531" cy="246287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C58B5D0-26E6-3C38-50D4-59F18CBEC43A}"/>
                </a:ext>
              </a:extLst>
            </p:cNvPr>
            <p:cNvGrpSpPr/>
            <p:nvPr/>
          </p:nvGrpSpPr>
          <p:grpSpPr>
            <a:xfrm>
              <a:off x="384374" y="1378512"/>
              <a:ext cx="5294531" cy="1200822"/>
              <a:chOff x="6068442" y="1771796"/>
              <a:chExt cx="5294531" cy="1200822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6FF32E51-5870-80AC-C247-E132B5F52799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921C7D97-EE63-8232-68B5-77B69FCE6165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18" name="Oval 17">
                    <a:extLst>
                      <a:ext uri="{FF2B5EF4-FFF2-40B4-BE49-F238E27FC236}">
                        <a16:creationId xmlns:a16="http://schemas.microsoft.com/office/drawing/2014/main" id="{F8257114-C6FB-BFBB-C0A2-625497F8B8AB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A736E415-0824-C276-5073-3CDA0A702871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051AF147-EBF4-0022-C0AD-E3D2A30BF809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CE456A7-6BF2-8AE6-A713-BBA0C5E9C5B7}"/>
                  </a:ext>
                </a:extLst>
              </p:cNvPr>
              <p:cNvSpPr txBox="1"/>
              <p:nvPr/>
            </p:nvSpPr>
            <p:spPr>
              <a:xfrm>
                <a:off x="7023083" y="2326287"/>
                <a:ext cx="433989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7FEF1A8-0D1E-5D6D-E026-F7DF4B7D66D8}"/>
                </a:ext>
              </a:extLst>
            </p:cNvPr>
            <p:cNvGrpSpPr/>
            <p:nvPr/>
          </p:nvGrpSpPr>
          <p:grpSpPr>
            <a:xfrm>
              <a:off x="384374" y="2640565"/>
              <a:ext cx="5294531" cy="1200822"/>
              <a:chOff x="6068442" y="1329034"/>
              <a:chExt cx="5294531" cy="1200822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61AC9EF-6A39-628F-7005-F3A2E7CADDD1}"/>
                  </a:ext>
                </a:extLst>
              </p:cNvPr>
              <p:cNvGrpSpPr/>
              <p:nvPr/>
            </p:nvGrpSpPr>
            <p:grpSpPr>
              <a:xfrm>
                <a:off x="6068442" y="1329034"/>
                <a:ext cx="3414581" cy="848876"/>
                <a:chOff x="5462984" y="2549267"/>
                <a:chExt cx="3414581" cy="848876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2DDECD1-5EB2-5E89-BD07-6546D5D42580}"/>
                    </a:ext>
                  </a:extLst>
                </p:cNvPr>
                <p:cNvGrpSpPr/>
                <p:nvPr/>
              </p:nvGrpSpPr>
              <p:grpSpPr>
                <a:xfrm>
                  <a:off x="5462984" y="2549267"/>
                  <a:ext cx="847705" cy="848876"/>
                  <a:chOff x="5462984" y="2549267"/>
                  <a:chExt cx="847705" cy="848876"/>
                </a:xfrm>
              </p:grpSpPr>
              <p:sp>
                <p:nvSpPr>
                  <p:cNvPr id="12" name="Oval 11">
                    <a:extLst>
                      <a:ext uri="{FF2B5EF4-FFF2-40B4-BE49-F238E27FC236}">
                        <a16:creationId xmlns:a16="http://schemas.microsoft.com/office/drawing/2014/main" id="{FAF64869-E019-C56E-E381-E0A76F66DC3A}"/>
                      </a:ext>
                    </a:extLst>
                  </p:cNvPr>
                  <p:cNvSpPr/>
                  <p:nvPr/>
                </p:nvSpPr>
                <p:spPr>
                  <a:xfrm>
                    <a:off x="5462984" y="2549267"/>
                    <a:ext cx="847705" cy="848876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1B207C49-0C9F-BD19-2BC3-D425377C7B14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2650540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ACFA7400-5543-43E4-6321-BC53B2D69818}"/>
                    </a:ext>
                  </a:extLst>
                </p:cNvPr>
                <p:cNvSpPr txBox="1"/>
                <p:nvPr/>
              </p:nvSpPr>
              <p:spPr>
                <a:xfrm>
                  <a:off x="6417625" y="2804428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81DB099-2742-9CCA-CF9C-80340AC6F45B}"/>
                  </a:ext>
                </a:extLst>
              </p:cNvPr>
              <p:cNvSpPr txBox="1"/>
              <p:nvPr/>
            </p:nvSpPr>
            <p:spPr>
              <a:xfrm>
                <a:off x="7023083" y="1883525"/>
                <a:ext cx="433989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0166105-CF57-C579-B86B-629F1DBDECEC}"/>
              </a:ext>
            </a:extLst>
          </p:cNvPr>
          <p:cNvGrpSpPr/>
          <p:nvPr/>
        </p:nvGrpSpPr>
        <p:grpSpPr>
          <a:xfrm>
            <a:off x="6508939" y="1520828"/>
            <a:ext cx="5294531" cy="2462875"/>
            <a:chOff x="384374" y="1378512"/>
            <a:chExt cx="5294531" cy="2462875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4089682-B6E9-6A83-03CD-7EF95C96973D}"/>
                </a:ext>
              </a:extLst>
            </p:cNvPr>
            <p:cNvGrpSpPr/>
            <p:nvPr/>
          </p:nvGrpSpPr>
          <p:grpSpPr>
            <a:xfrm>
              <a:off x="384374" y="1378512"/>
              <a:ext cx="5294531" cy="1200822"/>
              <a:chOff x="6068442" y="1771796"/>
              <a:chExt cx="5294531" cy="1200822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BCF1E770-7D06-DEE4-0957-2910407F33DE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D744F4F8-636B-103D-93A2-3FB6CE9C2602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33" name="Oval 32">
                    <a:extLst>
                      <a:ext uri="{FF2B5EF4-FFF2-40B4-BE49-F238E27FC236}">
                        <a16:creationId xmlns:a16="http://schemas.microsoft.com/office/drawing/2014/main" id="{4B97C61D-23A7-372E-A669-C0D7861EF7C6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46748E38-0D31-5566-C309-D62C105CBF3C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56964D5E-2A19-3665-6104-4C89E808D2C4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454069A-3DF8-CA00-AD5A-E0EB4BAF20BB}"/>
                  </a:ext>
                </a:extLst>
              </p:cNvPr>
              <p:cNvSpPr txBox="1"/>
              <p:nvPr/>
            </p:nvSpPr>
            <p:spPr>
              <a:xfrm>
                <a:off x="7023083" y="2326287"/>
                <a:ext cx="433989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962F962-4F32-BE2E-4676-05F07BA6ACC0}"/>
                </a:ext>
              </a:extLst>
            </p:cNvPr>
            <p:cNvGrpSpPr/>
            <p:nvPr/>
          </p:nvGrpSpPr>
          <p:grpSpPr>
            <a:xfrm>
              <a:off x="384374" y="2640565"/>
              <a:ext cx="5294531" cy="1200822"/>
              <a:chOff x="6068442" y="1329034"/>
              <a:chExt cx="5294531" cy="1200822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BDFEE535-DCCE-4BF0-B629-C03F2BEACD32}"/>
                  </a:ext>
                </a:extLst>
              </p:cNvPr>
              <p:cNvGrpSpPr/>
              <p:nvPr/>
            </p:nvGrpSpPr>
            <p:grpSpPr>
              <a:xfrm>
                <a:off x="6068442" y="1329034"/>
                <a:ext cx="3414581" cy="848876"/>
                <a:chOff x="5462984" y="2549267"/>
                <a:chExt cx="3414581" cy="848876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CF205A01-DE04-C55C-AFA3-2B2F19A6D9BD}"/>
                    </a:ext>
                  </a:extLst>
                </p:cNvPr>
                <p:cNvGrpSpPr/>
                <p:nvPr/>
              </p:nvGrpSpPr>
              <p:grpSpPr>
                <a:xfrm>
                  <a:off x="5462984" y="2549267"/>
                  <a:ext cx="847705" cy="848876"/>
                  <a:chOff x="5462984" y="2549267"/>
                  <a:chExt cx="847705" cy="848876"/>
                </a:xfrm>
              </p:grpSpPr>
              <p:sp>
                <p:nvSpPr>
                  <p:cNvPr id="27" name="Oval 26">
                    <a:extLst>
                      <a:ext uri="{FF2B5EF4-FFF2-40B4-BE49-F238E27FC236}">
                        <a16:creationId xmlns:a16="http://schemas.microsoft.com/office/drawing/2014/main" id="{91A17CCC-E951-A1E1-43EC-28C9E2682439}"/>
                      </a:ext>
                    </a:extLst>
                  </p:cNvPr>
                  <p:cNvSpPr/>
                  <p:nvPr/>
                </p:nvSpPr>
                <p:spPr>
                  <a:xfrm>
                    <a:off x="5462984" y="2549267"/>
                    <a:ext cx="847705" cy="848876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04E1AB62-FDF9-3C56-AF3F-C7B0AD7946D1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2650540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4.</a:t>
                    </a:r>
                  </a:p>
                </p:txBody>
              </p:sp>
            </p:grp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EAD37B21-2E6B-5F0B-1783-86EF07BCA78F}"/>
                    </a:ext>
                  </a:extLst>
                </p:cNvPr>
                <p:cNvSpPr txBox="1"/>
                <p:nvPr/>
              </p:nvSpPr>
              <p:spPr>
                <a:xfrm>
                  <a:off x="6417625" y="2804428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633D6B1-F476-11B7-7F88-1D02E1199427}"/>
                  </a:ext>
                </a:extLst>
              </p:cNvPr>
              <p:cNvSpPr txBox="1"/>
              <p:nvPr/>
            </p:nvSpPr>
            <p:spPr>
              <a:xfrm>
                <a:off x="7023083" y="1883525"/>
                <a:ext cx="433989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C9CC95C-EFAB-B844-8763-FD54EA1B13C0}"/>
              </a:ext>
            </a:extLst>
          </p:cNvPr>
          <p:cNvGrpSpPr/>
          <p:nvPr/>
        </p:nvGrpSpPr>
        <p:grpSpPr>
          <a:xfrm>
            <a:off x="0" y="4350619"/>
            <a:ext cx="12191999" cy="2184388"/>
            <a:chOff x="0" y="4350619"/>
            <a:chExt cx="12191999" cy="2184388"/>
          </a:xfrm>
        </p:grpSpPr>
        <p:sp>
          <p:nvSpPr>
            <p:cNvPr id="36" name="Freeform 18">
              <a:extLst>
                <a:ext uri="{FF2B5EF4-FFF2-40B4-BE49-F238E27FC236}">
                  <a16:creationId xmlns:a16="http://schemas.microsoft.com/office/drawing/2014/main" id="{C60AD9C6-1259-0EAE-A34E-3082413D4C6A}"/>
                </a:ext>
              </a:extLst>
            </p:cNvPr>
            <p:cNvSpPr/>
            <p:nvPr/>
          </p:nvSpPr>
          <p:spPr>
            <a:xfrm>
              <a:off x="0" y="4350619"/>
              <a:ext cx="12191999" cy="2184388"/>
            </a:xfrm>
            <a:custGeom>
              <a:avLst/>
              <a:gdLst/>
              <a:ahLst/>
              <a:cxnLst/>
              <a:rect l="l" t="t" r="r" b="b"/>
              <a:pathLst>
                <a:path w="1872977" h="1271461">
                  <a:moveTo>
                    <a:pt x="0" y="0"/>
                  </a:moveTo>
                  <a:lnTo>
                    <a:pt x="1872977" y="0"/>
                  </a:lnTo>
                  <a:lnTo>
                    <a:pt x="1872977" y="1271461"/>
                  </a:lnTo>
                  <a:lnTo>
                    <a:pt x="0" y="1271461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F3DB53A-163E-CF62-AD39-C7CE8D6C3C40}"/>
                </a:ext>
              </a:extLst>
            </p:cNvPr>
            <p:cNvSpPr txBox="1"/>
            <p:nvPr/>
          </p:nvSpPr>
          <p:spPr>
            <a:xfrm>
              <a:off x="638475" y="4845227"/>
              <a:ext cx="1091504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Lorem ipsum dolor sit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amet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consectetur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adipisicing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elit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sed do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eiusmod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tempor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incididunt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labore et dolore magna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aliqua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. </a:t>
              </a:r>
            </a:p>
            <a:p>
              <a:pPr algn="ctr"/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enim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ad minim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veniam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quis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nostrud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exercitation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ullamco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laboris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nisi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aliquip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ex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ea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commodo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consequat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. Lorem ipsum dolor sit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amet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consectetur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adipisicing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elit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sed do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eiusmod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tempor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incididunt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labore et dolore magna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aliqua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. </a:t>
              </a:r>
            </a:p>
            <a:p>
              <a:pPr algn="ctr"/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enim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ad minim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veniam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quis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nostrud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exercitation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ullamco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laboris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nisi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aliquip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ex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ea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commodo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consequat</a:t>
              </a:r>
              <a:r>
                <a:rPr lang="en-CA" sz="1200" b="0" i="0" u="none" strike="noStrike" dirty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44AFEE6-A7B4-8AC7-CF6F-47C04BC4C06A}"/>
              </a:ext>
            </a:extLst>
          </p:cNvPr>
          <p:cNvGrpSpPr/>
          <p:nvPr/>
        </p:nvGrpSpPr>
        <p:grpSpPr>
          <a:xfrm>
            <a:off x="10966042" y="5336392"/>
            <a:ext cx="980392" cy="981746"/>
            <a:chOff x="10492815" y="362139"/>
            <a:chExt cx="1249074" cy="1250798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1927533-D5A7-11E6-6709-A885C7437789}"/>
                </a:ext>
              </a:extLst>
            </p:cNvPr>
            <p:cNvSpPr/>
            <p:nvPr/>
          </p:nvSpPr>
          <p:spPr>
            <a:xfrm>
              <a:off x="10492815" y="362139"/>
              <a:ext cx="1249074" cy="125079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bg1"/>
                </a:solidFill>
                <a:latin typeface="Britannic Bold" panose="020B0903060703020204" pitchFamily="34" charset="0"/>
                <a:ea typeface="Cascadia Mono" panose="020B0609020000020004" pitchFamily="49" charset="0"/>
                <a:cs typeface="Cascadia Mono" panose="020B0609020000020004" pitchFamily="49" charset="0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E57D8B00-6BAA-1332-26EE-89C6E2B9C17B}"/>
                </a:ext>
              </a:extLst>
            </p:cNvPr>
            <p:cNvSpPr/>
            <p:nvPr/>
          </p:nvSpPr>
          <p:spPr>
            <a:xfrm rot="18886256" flipH="1" flipV="1">
              <a:off x="10643068" y="569325"/>
              <a:ext cx="948568" cy="836426"/>
            </a:xfrm>
            <a:custGeom>
              <a:avLst/>
              <a:gdLst>
                <a:gd name="connsiteX0" fmla="*/ 6288822 w 7705355"/>
                <a:gd name="connsiteY0" fmla="*/ 461834 h 6794402"/>
                <a:gd name="connsiteX1" fmla="*/ 5599628 w 7705355"/>
                <a:gd name="connsiteY1" fmla="*/ 461834 h 6794402"/>
                <a:gd name="connsiteX2" fmla="*/ 5280717 w 7705355"/>
                <a:gd name="connsiteY2" fmla="*/ 142924 h 6794402"/>
                <a:gd name="connsiteX3" fmla="*/ 3891526 w 7705355"/>
                <a:gd name="connsiteY3" fmla="*/ 142924 h 6794402"/>
                <a:gd name="connsiteX4" fmla="*/ 3813829 w 7705355"/>
                <a:gd name="connsiteY4" fmla="*/ 142924 h 6794402"/>
                <a:gd name="connsiteX5" fmla="*/ 2424638 w 7705355"/>
                <a:gd name="connsiteY5" fmla="*/ 142924 h 6794402"/>
                <a:gd name="connsiteX6" fmla="*/ 2105727 w 7705355"/>
                <a:gd name="connsiteY6" fmla="*/ 461834 h 6794402"/>
                <a:gd name="connsiteX7" fmla="*/ 1416533 w 7705355"/>
                <a:gd name="connsiteY7" fmla="*/ 461834 h 6794402"/>
                <a:gd name="connsiteX8" fmla="*/ 1039640 w 7705355"/>
                <a:gd name="connsiteY8" fmla="*/ 85449 h 6794402"/>
                <a:gd name="connsiteX9" fmla="*/ 553622 w 7705355"/>
                <a:gd name="connsiteY9" fmla="*/ 85449 h 6794402"/>
                <a:gd name="connsiteX10" fmla="*/ 543663 w 7705355"/>
                <a:gd name="connsiteY10" fmla="*/ 109291 h 6794402"/>
                <a:gd name="connsiteX11" fmla="*/ 498458 w 7705355"/>
                <a:gd name="connsiteY11" fmla="*/ 128174 h 6794402"/>
                <a:gd name="connsiteX12" fmla="*/ 434371 w 7705355"/>
                <a:gd name="connsiteY12" fmla="*/ 64087 h 6794402"/>
                <a:gd name="connsiteX13" fmla="*/ 498458 w 7705355"/>
                <a:gd name="connsiteY13" fmla="*/ 0 h 6794402"/>
                <a:gd name="connsiteX14" fmla="*/ 543663 w 7705355"/>
                <a:gd name="connsiteY14" fmla="*/ 18692 h 6794402"/>
                <a:gd name="connsiteX15" fmla="*/ 553659 w 7705355"/>
                <a:gd name="connsiteY15" fmla="*/ 42724 h 6794402"/>
                <a:gd name="connsiteX16" fmla="*/ 1057441 w 7705355"/>
                <a:gd name="connsiteY16" fmla="*/ 42724 h 6794402"/>
                <a:gd name="connsiteX17" fmla="*/ 1433828 w 7705355"/>
                <a:gd name="connsiteY17" fmla="*/ 419618 h 6794402"/>
                <a:gd name="connsiteX18" fmla="*/ 2087925 w 7705355"/>
                <a:gd name="connsiteY18" fmla="*/ 419618 h 6794402"/>
                <a:gd name="connsiteX19" fmla="*/ 2406836 w 7705355"/>
                <a:gd name="connsiteY19" fmla="*/ 100707 h 6794402"/>
                <a:gd name="connsiteX20" fmla="*/ 3813829 w 7705355"/>
                <a:gd name="connsiteY20" fmla="*/ 100707 h 6794402"/>
                <a:gd name="connsiteX21" fmla="*/ 3891526 w 7705355"/>
                <a:gd name="connsiteY21" fmla="*/ 100707 h 6794402"/>
                <a:gd name="connsiteX22" fmla="*/ 5298519 w 7705355"/>
                <a:gd name="connsiteY22" fmla="*/ 100707 h 6794402"/>
                <a:gd name="connsiteX23" fmla="*/ 5617430 w 7705355"/>
                <a:gd name="connsiteY23" fmla="*/ 419618 h 6794402"/>
                <a:gd name="connsiteX24" fmla="*/ 6271527 w 7705355"/>
                <a:gd name="connsiteY24" fmla="*/ 419618 h 6794402"/>
                <a:gd name="connsiteX25" fmla="*/ 6647914 w 7705355"/>
                <a:gd name="connsiteY25" fmla="*/ 42724 h 6794402"/>
                <a:gd name="connsiteX26" fmla="*/ 7151696 w 7705355"/>
                <a:gd name="connsiteY26" fmla="*/ 42724 h 6794402"/>
                <a:gd name="connsiteX27" fmla="*/ 7161692 w 7705355"/>
                <a:gd name="connsiteY27" fmla="*/ 18692 h 6794402"/>
                <a:gd name="connsiteX28" fmla="*/ 7206897 w 7705355"/>
                <a:gd name="connsiteY28" fmla="*/ 0 h 6794402"/>
                <a:gd name="connsiteX29" fmla="*/ 7270984 w 7705355"/>
                <a:gd name="connsiteY29" fmla="*/ 64087 h 6794402"/>
                <a:gd name="connsiteX30" fmla="*/ 7206897 w 7705355"/>
                <a:gd name="connsiteY30" fmla="*/ 128174 h 6794402"/>
                <a:gd name="connsiteX31" fmla="*/ 7161692 w 7705355"/>
                <a:gd name="connsiteY31" fmla="*/ 109291 h 6794402"/>
                <a:gd name="connsiteX32" fmla="*/ 7151733 w 7705355"/>
                <a:gd name="connsiteY32" fmla="*/ 85449 h 6794402"/>
                <a:gd name="connsiteX33" fmla="*/ 6665715 w 7705355"/>
                <a:gd name="connsiteY33" fmla="*/ 85449 h 6794402"/>
                <a:gd name="connsiteX34" fmla="*/ 5137791 w 7705355"/>
                <a:gd name="connsiteY34" fmla="*/ 620399 h 6794402"/>
                <a:gd name="connsiteX35" fmla="*/ 5092524 w 7705355"/>
                <a:gd name="connsiteY35" fmla="*/ 601707 h 6794402"/>
                <a:gd name="connsiteX36" fmla="*/ 5073831 w 7705355"/>
                <a:gd name="connsiteY36" fmla="*/ 556629 h 6794402"/>
                <a:gd name="connsiteX37" fmla="*/ 5083631 w 7705355"/>
                <a:gd name="connsiteY37" fmla="*/ 532796 h 6794402"/>
                <a:gd name="connsiteX38" fmla="*/ 4914504 w 7705355"/>
                <a:gd name="connsiteY38" fmla="*/ 363670 h 6794402"/>
                <a:gd name="connsiteX39" fmla="*/ 3891526 w 7705355"/>
                <a:gd name="connsiteY39" fmla="*/ 363670 h 6794402"/>
                <a:gd name="connsiteX40" fmla="*/ 3813829 w 7705355"/>
                <a:gd name="connsiteY40" fmla="*/ 363670 h 6794402"/>
                <a:gd name="connsiteX41" fmla="*/ 2790851 w 7705355"/>
                <a:gd name="connsiteY41" fmla="*/ 363670 h 6794402"/>
                <a:gd name="connsiteX42" fmla="*/ 2621724 w 7705355"/>
                <a:gd name="connsiteY42" fmla="*/ 532796 h 6794402"/>
                <a:gd name="connsiteX43" fmla="*/ 2631524 w 7705355"/>
                <a:gd name="connsiteY43" fmla="*/ 556629 h 6794402"/>
                <a:gd name="connsiteX44" fmla="*/ 2612831 w 7705355"/>
                <a:gd name="connsiteY44" fmla="*/ 601707 h 6794402"/>
                <a:gd name="connsiteX45" fmla="*/ 2567564 w 7705355"/>
                <a:gd name="connsiteY45" fmla="*/ 620399 h 6794402"/>
                <a:gd name="connsiteX46" fmla="*/ 2522297 w 7705355"/>
                <a:gd name="connsiteY46" fmla="*/ 601707 h 6794402"/>
                <a:gd name="connsiteX47" fmla="*/ 2522297 w 7705355"/>
                <a:gd name="connsiteY47" fmla="*/ 511171 h 6794402"/>
                <a:gd name="connsiteX48" fmla="*/ 2591676 w 7705355"/>
                <a:gd name="connsiteY48" fmla="*/ 497152 h 6794402"/>
                <a:gd name="connsiteX49" fmla="*/ 2594844 w 7705355"/>
                <a:gd name="connsiteY49" fmla="*/ 499252 h 6794402"/>
                <a:gd name="connsiteX50" fmla="*/ 2773557 w 7705355"/>
                <a:gd name="connsiteY50" fmla="*/ 320945 h 6794402"/>
                <a:gd name="connsiteX51" fmla="*/ 3813829 w 7705355"/>
                <a:gd name="connsiteY51" fmla="*/ 320945 h 6794402"/>
                <a:gd name="connsiteX52" fmla="*/ 3891526 w 7705355"/>
                <a:gd name="connsiteY52" fmla="*/ 320945 h 6794402"/>
                <a:gd name="connsiteX53" fmla="*/ 4931798 w 7705355"/>
                <a:gd name="connsiteY53" fmla="*/ 320945 h 6794402"/>
                <a:gd name="connsiteX54" fmla="*/ 5110511 w 7705355"/>
                <a:gd name="connsiteY54" fmla="*/ 499252 h 6794402"/>
                <a:gd name="connsiteX55" fmla="*/ 5113679 w 7705355"/>
                <a:gd name="connsiteY55" fmla="*/ 497152 h 6794402"/>
                <a:gd name="connsiteX56" fmla="*/ 5183058 w 7705355"/>
                <a:gd name="connsiteY56" fmla="*/ 511171 h 6794402"/>
                <a:gd name="connsiteX57" fmla="*/ 5183058 w 7705355"/>
                <a:gd name="connsiteY57" fmla="*/ 601707 h 6794402"/>
                <a:gd name="connsiteX58" fmla="*/ 5137791 w 7705355"/>
                <a:gd name="connsiteY58" fmla="*/ 620399 h 6794402"/>
                <a:gd name="connsiteX59" fmla="*/ 2170325 w 7705355"/>
                <a:gd name="connsiteY59" fmla="*/ 689191 h 6794402"/>
                <a:gd name="connsiteX60" fmla="*/ 1134753 w 7705355"/>
                <a:gd name="connsiteY60" fmla="*/ 689191 h 6794402"/>
                <a:gd name="connsiteX61" fmla="*/ 844431 w 7705355"/>
                <a:gd name="connsiteY61" fmla="*/ 398869 h 6794402"/>
                <a:gd name="connsiteX62" fmla="*/ 841482 w 7705355"/>
                <a:gd name="connsiteY62" fmla="*/ 400863 h 6794402"/>
                <a:gd name="connsiteX63" fmla="*/ 772100 w 7705355"/>
                <a:gd name="connsiteY63" fmla="*/ 386558 h 6794402"/>
                <a:gd name="connsiteX64" fmla="*/ 772100 w 7705355"/>
                <a:gd name="connsiteY64" fmla="*/ 296022 h 6794402"/>
                <a:gd name="connsiteX65" fmla="*/ 862638 w 7705355"/>
                <a:gd name="connsiteY65" fmla="*/ 296022 h 6794402"/>
                <a:gd name="connsiteX66" fmla="*/ 881329 w 7705355"/>
                <a:gd name="connsiteY66" fmla="*/ 341290 h 6794402"/>
                <a:gd name="connsiteX67" fmla="*/ 871278 w 7705355"/>
                <a:gd name="connsiteY67" fmla="*/ 365632 h 6794402"/>
                <a:gd name="connsiteX68" fmla="*/ 1152556 w 7705355"/>
                <a:gd name="connsiteY68" fmla="*/ 646466 h 6794402"/>
                <a:gd name="connsiteX69" fmla="*/ 2152523 w 7705355"/>
                <a:gd name="connsiteY69" fmla="*/ 646466 h 6794402"/>
                <a:gd name="connsiteX70" fmla="*/ 2431252 w 7705355"/>
                <a:gd name="connsiteY70" fmla="*/ 367737 h 6794402"/>
                <a:gd name="connsiteX71" fmla="*/ 2461261 w 7705355"/>
                <a:gd name="connsiteY71" fmla="*/ 397746 h 6794402"/>
                <a:gd name="connsiteX72" fmla="*/ 6570602 w 7705355"/>
                <a:gd name="connsiteY72" fmla="*/ 689191 h 6794402"/>
                <a:gd name="connsiteX73" fmla="*/ 5535030 w 7705355"/>
                <a:gd name="connsiteY73" fmla="*/ 689191 h 6794402"/>
                <a:gd name="connsiteX74" fmla="*/ 5244094 w 7705355"/>
                <a:gd name="connsiteY74" fmla="*/ 397746 h 6794402"/>
                <a:gd name="connsiteX75" fmla="*/ 5274103 w 7705355"/>
                <a:gd name="connsiteY75" fmla="*/ 367737 h 6794402"/>
                <a:gd name="connsiteX76" fmla="*/ 5552832 w 7705355"/>
                <a:gd name="connsiteY76" fmla="*/ 646466 h 6794402"/>
                <a:gd name="connsiteX77" fmla="*/ 6552799 w 7705355"/>
                <a:gd name="connsiteY77" fmla="*/ 646466 h 6794402"/>
                <a:gd name="connsiteX78" fmla="*/ 6834077 w 7705355"/>
                <a:gd name="connsiteY78" fmla="*/ 365632 h 6794402"/>
                <a:gd name="connsiteX79" fmla="*/ 6824026 w 7705355"/>
                <a:gd name="connsiteY79" fmla="*/ 341290 h 6794402"/>
                <a:gd name="connsiteX80" fmla="*/ 6842717 w 7705355"/>
                <a:gd name="connsiteY80" fmla="*/ 296022 h 6794402"/>
                <a:gd name="connsiteX81" fmla="*/ 6933255 w 7705355"/>
                <a:gd name="connsiteY81" fmla="*/ 296022 h 6794402"/>
                <a:gd name="connsiteX82" fmla="*/ 6933255 w 7705355"/>
                <a:gd name="connsiteY82" fmla="*/ 386558 h 6794402"/>
                <a:gd name="connsiteX83" fmla="*/ 6863873 w 7705355"/>
                <a:gd name="connsiteY83" fmla="*/ 400863 h 6794402"/>
                <a:gd name="connsiteX84" fmla="*/ 6860924 w 7705355"/>
                <a:gd name="connsiteY84" fmla="*/ 398869 h 6794402"/>
                <a:gd name="connsiteX85" fmla="*/ 4655611 w 7705355"/>
                <a:gd name="connsiteY85" fmla="*/ 776167 h 6794402"/>
                <a:gd name="connsiteX86" fmla="*/ 4596817 w 7705355"/>
                <a:gd name="connsiteY86" fmla="*/ 736899 h 6794402"/>
                <a:gd name="connsiteX87" fmla="*/ 4596079 w 7705355"/>
                <a:gd name="connsiteY87" fmla="*/ 733443 h 6794402"/>
                <a:gd name="connsiteX88" fmla="*/ 3891526 w 7705355"/>
                <a:gd name="connsiteY88" fmla="*/ 733443 h 6794402"/>
                <a:gd name="connsiteX89" fmla="*/ 3813829 w 7705355"/>
                <a:gd name="connsiteY89" fmla="*/ 733443 h 6794402"/>
                <a:gd name="connsiteX90" fmla="*/ 3109276 w 7705355"/>
                <a:gd name="connsiteY90" fmla="*/ 733443 h 6794402"/>
                <a:gd name="connsiteX91" fmla="*/ 3108538 w 7705355"/>
                <a:gd name="connsiteY91" fmla="*/ 736899 h 6794402"/>
                <a:gd name="connsiteX92" fmla="*/ 3049744 w 7705355"/>
                <a:gd name="connsiteY92" fmla="*/ 776167 h 6794402"/>
                <a:gd name="connsiteX93" fmla="*/ 2985657 w 7705355"/>
                <a:gd name="connsiteY93" fmla="*/ 712080 h 6794402"/>
                <a:gd name="connsiteX94" fmla="*/ 3049744 w 7705355"/>
                <a:gd name="connsiteY94" fmla="*/ 647993 h 6794402"/>
                <a:gd name="connsiteX95" fmla="*/ 3108824 w 7705355"/>
                <a:gd name="connsiteY95" fmla="*/ 687046 h 6794402"/>
                <a:gd name="connsiteX96" fmla="*/ 3109559 w 7705355"/>
                <a:gd name="connsiteY96" fmla="*/ 690718 h 6794402"/>
                <a:gd name="connsiteX97" fmla="*/ 3813829 w 7705355"/>
                <a:gd name="connsiteY97" fmla="*/ 690718 h 6794402"/>
                <a:gd name="connsiteX98" fmla="*/ 3891526 w 7705355"/>
                <a:gd name="connsiteY98" fmla="*/ 690718 h 6794402"/>
                <a:gd name="connsiteX99" fmla="*/ 4595796 w 7705355"/>
                <a:gd name="connsiteY99" fmla="*/ 690718 h 6794402"/>
                <a:gd name="connsiteX100" fmla="*/ 4596531 w 7705355"/>
                <a:gd name="connsiteY100" fmla="*/ 687046 h 6794402"/>
                <a:gd name="connsiteX101" fmla="*/ 4655611 w 7705355"/>
                <a:gd name="connsiteY101" fmla="*/ 647993 h 6794402"/>
                <a:gd name="connsiteX102" fmla="*/ 4719698 w 7705355"/>
                <a:gd name="connsiteY102" fmla="*/ 712080 h 6794402"/>
                <a:gd name="connsiteX103" fmla="*/ 4655611 w 7705355"/>
                <a:gd name="connsiteY103" fmla="*/ 776167 h 6794402"/>
                <a:gd name="connsiteX104" fmla="*/ 6433271 w 7705355"/>
                <a:gd name="connsiteY104" fmla="*/ 894677 h 6794402"/>
                <a:gd name="connsiteX105" fmla="*/ 6388258 w 7705355"/>
                <a:gd name="connsiteY105" fmla="*/ 875985 h 6794402"/>
                <a:gd name="connsiteX106" fmla="*/ 6378159 w 7705355"/>
                <a:gd name="connsiteY106" fmla="*/ 851952 h 6794402"/>
                <a:gd name="connsiteX107" fmla="*/ 5101170 w 7705355"/>
                <a:gd name="connsiteY107" fmla="*/ 851952 h 6794402"/>
                <a:gd name="connsiteX108" fmla="*/ 4805656 w 7705355"/>
                <a:gd name="connsiteY108" fmla="*/ 556948 h 6794402"/>
                <a:gd name="connsiteX109" fmla="*/ 3891526 w 7705355"/>
                <a:gd name="connsiteY109" fmla="*/ 556948 h 6794402"/>
                <a:gd name="connsiteX110" fmla="*/ 3813829 w 7705355"/>
                <a:gd name="connsiteY110" fmla="*/ 556948 h 6794402"/>
                <a:gd name="connsiteX111" fmla="*/ 2899699 w 7705355"/>
                <a:gd name="connsiteY111" fmla="*/ 556948 h 6794402"/>
                <a:gd name="connsiteX112" fmla="*/ 2604185 w 7705355"/>
                <a:gd name="connsiteY112" fmla="*/ 851952 h 6794402"/>
                <a:gd name="connsiteX113" fmla="*/ 1327196 w 7705355"/>
                <a:gd name="connsiteY113" fmla="*/ 851952 h 6794402"/>
                <a:gd name="connsiteX114" fmla="*/ 1317097 w 7705355"/>
                <a:gd name="connsiteY114" fmla="*/ 875985 h 6794402"/>
                <a:gd name="connsiteX115" fmla="*/ 1272084 w 7705355"/>
                <a:gd name="connsiteY115" fmla="*/ 894677 h 6794402"/>
                <a:gd name="connsiteX116" fmla="*/ 1207996 w 7705355"/>
                <a:gd name="connsiteY116" fmla="*/ 830590 h 6794402"/>
                <a:gd name="connsiteX117" fmla="*/ 1272084 w 7705355"/>
                <a:gd name="connsiteY117" fmla="*/ 766503 h 6794402"/>
                <a:gd name="connsiteX118" fmla="*/ 1317288 w 7705355"/>
                <a:gd name="connsiteY118" fmla="*/ 785195 h 6794402"/>
                <a:gd name="connsiteX119" fmla="*/ 1327497 w 7705355"/>
                <a:gd name="connsiteY119" fmla="*/ 809736 h 6794402"/>
                <a:gd name="connsiteX120" fmla="*/ 2586892 w 7705355"/>
                <a:gd name="connsiteY120" fmla="*/ 809736 h 6794402"/>
                <a:gd name="connsiteX121" fmla="*/ 2881896 w 7705355"/>
                <a:gd name="connsiteY121" fmla="*/ 514223 h 6794402"/>
                <a:gd name="connsiteX122" fmla="*/ 3813829 w 7705355"/>
                <a:gd name="connsiteY122" fmla="*/ 514223 h 6794402"/>
                <a:gd name="connsiteX123" fmla="*/ 3891526 w 7705355"/>
                <a:gd name="connsiteY123" fmla="*/ 514223 h 6794402"/>
                <a:gd name="connsiteX124" fmla="*/ 4823459 w 7705355"/>
                <a:gd name="connsiteY124" fmla="*/ 514223 h 6794402"/>
                <a:gd name="connsiteX125" fmla="*/ 5118463 w 7705355"/>
                <a:gd name="connsiteY125" fmla="*/ 809736 h 6794402"/>
                <a:gd name="connsiteX126" fmla="*/ 6377858 w 7705355"/>
                <a:gd name="connsiteY126" fmla="*/ 809736 h 6794402"/>
                <a:gd name="connsiteX127" fmla="*/ 6388067 w 7705355"/>
                <a:gd name="connsiteY127" fmla="*/ 785195 h 6794402"/>
                <a:gd name="connsiteX128" fmla="*/ 6433271 w 7705355"/>
                <a:gd name="connsiteY128" fmla="*/ 766503 h 6794402"/>
                <a:gd name="connsiteX129" fmla="*/ 6497359 w 7705355"/>
                <a:gd name="connsiteY129" fmla="*/ 830590 h 6794402"/>
                <a:gd name="connsiteX130" fmla="*/ 6433271 w 7705355"/>
                <a:gd name="connsiteY130" fmla="*/ 894677 h 6794402"/>
                <a:gd name="connsiteX131" fmla="*/ 2483639 w 7705355"/>
                <a:gd name="connsiteY131" fmla="*/ 1065577 h 6794402"/>
                <a:gd name="connsiteX132" fmla="*/ 982165 w 7705355"/>
                <a:gd name="connsiteY132" fmla="*/ 1065577 h 6794402"/>
                <a:gd name="connsiteX133" fmla="*/ 724290 w 7705355"/>
                <a:gd name="connsiteY133" fmla="*/ 807702 h 6794402"/>
                <a:gd name="connsiteX134" fmla="*/ 119379 w 7705355"/>
                <a:gd name="connsiteY134" fmla="*/ 807702 h 6794402"/>
                <a:gd name="connsiteX135" fmla="*/ 109483 w 7705355"/>
                <a:gd name="connsiteY135" fmla="*/ 831734 h 6794402"/>
                <a:gd name="connsiteX136" fmla="*/ 64088 w 7705355"/>
                <a:gd name="connsiteY136" fmla="*/ 850426 h 6794402"/>
                <a:gd name="connsiteX137" fmla="*/ 0 w 7705355"/>
                <a:gd name="connsiteY137" fmla="*/ 786339 h 6794402"/>
                <a:gd name="connsiteX138" fmla="*/ 64088 w 7705355"/>
                <a:gd name="connsiteY138" fmla="*/ 722252 h 6794402"/>
                <a:gd name="connsiteX139" fmla="*/ 109292 w 7705355"/>
                <a:gd name="connsiteY139" fmla="*/ 740944 h 6794402"/>
                <a:gd name="connsiteX140" fmla="*/ 119501 w 7705355"/>
                <a:gd name="connsiteY140" fmla="*/ 765486 h 6794402"/>
                <a:gd name="connsiteX141" fmla="*/ 742091 w 7705355"/>
                <a:gd name="connsiteY141" fmla="*/ 765486 h 6794402"/>
                <a:gd name="connsiteX142" fmla="*/ 999967 w 7705355"/>
                <a:gd name="connsiteY142" fmla="*/ 1023361 h 6794402"/>
                <a:gd name="connsiteX143" fmla="*/ 2483639 w 7705355"/>
                <a:gd name="connsiteY143" fmla="*/ 1023361 h 6794402"/>
                <a:gd name="connsiteX144" fmla="*/ 6723190 w 7705355"/>
                <a:gd name="connsiteY144" fmla="*/ 1065577 h 6794402"/>
                <a:gd name="connsiteX145" fmla="*/ 5221716 w 7705355"/>
                <a:gd name="connsiteY145" fmla="*/ 1065577 h 6794402"/>
                <a:gd name="connsiteX146" fmla="*/ 5221716 w 7705355"/>
                <a:gd name="connsiteY146" fmla="*/ 1023361 h 6794402"/>
                <a:gd name="connsiteX147" fmla="*/ 6705388 w 7705355"/>
                <a:gd name="connsiteY147" fmla="*/ 1023361 h 6794402"/>
                <a:gd name="connsiteX148" fmla="*/ 6963264 w 7705355"/>
                <a:gd name="connsiteY148" fmla="*/ 765486 h 6794402"/>
                <a:gd name="connsiteX149" fmla="*/ 7585854 w 7705355"/>
                <a:gd name="connsiteY149" fmla="*/ 765486 h 6794402"/>
                <a:gd name="connsiteX150" fmla="*/ 7596063 w 7705355"/>
                <a:gd name="connsiteY150" fmla="*/ 740944 h 6794402"/>
                <a:gd name="connsiteX151" fmla="*/ 7641267 w 7705355"/>
                <a:gd name="connsiteY151" fmla="*/ 722252 h 6794402"/>
                <a:gd name="connsiteX152" fmla="*/ 7705355 w 7705355"/>
                <a:gd name="connsiteY152" fmla="*/ 786339 h 6794402"/>
                <a:gd name="connsiteX153" fmla="*/ 7641267 w 7705355"/>
                <a:gd name="connsiteY153" fmla="*/ 850426 h 6794402"/>
                <a:gd name="connsiteX154" fmla="*/ 7595872 w 7705355"/>
                <a:gd name="connsiteY154" fmla="*/ 831734 h 6794402"/>
                <a:gd name="connsiteX155" fmla="*/ 7585976 w 7705355"/>
                <a:gd name="connsiteY155" fmla="*/ 807702 h 6794402"/>
                <a:gd name="connsiteX156" fmla="*/ 6981065 w 7705355"/>
                <a:gd name="connsiteY156" fmla="*/ 807702 h 6794402"/>
                <a:gd name="connsiteX157" fmla="*/ 6954109 w 7705355"/>
                <a:gd name="connsiteY157" fmla="*/ 1235459 h 6794402"/>
                <a:gd name="connsiteX158" fmla="*/ 5233415 w 7705355"/>
                <a:gd name="connsiteY158" fmla="*/ 1235459 h 6794402"/>
                <a:gd name="connsiteX159" fmla="*/ 4900770 w 7705355"/>
                <a:gd name="connsiteY159" fmla="*/ 902816 h 6794402"/>
                <a:gd name="connsiteX160" fmla="*/ 3891526 w 7705355"/>
                <a:gd name="connsiteY160" fmla="*/ 902816 h 6794402"/>
                <a:gd name="connsiteX161" fmla="*/ 3813829 w 7705355"/>
                <a:gd name="connsiteY161" fmla="*/ 902816 h 6794402"/>
                <a:gd name="connsiteX162" fmla="*/ 2804585 w 7705355"/>
                <a:gd name="connsiteY162" fmla="*/ 902816 h 6794402"/>
                <a:gd name="connsiteX163" fmla="*/ 2471940 w 7705355"/>
                <a:gd name="connsiteY163" fmla="*/ 1235459 h 6794402"/>
                <a:gd name="connsiteX164" fmla="*/ 751246 w 7705355"/>
                <a:gd name="connsiteY164" fmla="*/ 1235459 h 6794402"/>
                <a:gd name="connsiteX165" fmla="*/ 530711 w 7705355"/>
                <a:gd name="connsiteY165" fmla="*/ 1014501 h 6794402"/>
                <a:gd name="connsiteX166" fmla="*/ 527656 w 7705355"/>
                <a:gd name="connsiteY166" fmla="*/ 1016525 h 6794402"/>
                <a:gd name="connsiteX167" fmla="*/ 458275 w 7705355"/>
                <a:gd name="connsiteY167" fmla="*/ 1002506 h 6794402"/>
                <a:gd name="connsiteX168" fmla="*/ 458275 w 7705355"/>
                <a:gd name="connsiteY168" fmla="*/ 911970 h 6794402"/>
                <a:gd name="connsiteX169" fmla="*/ 548813 w 7705355"/>
                <a:gd name="connsiteY169" fmla="*/ 911970 h 6794402"/>
                <a:gd name="connsiteX170" fmla="*/ 567504 w 7705355"/>
                <a:gd name="connsiteY170" fmla="*/ 957238 h 6794402"/>
                <a:gd name="connsiteX171" fmla="*/ 557582 w 7705355"/>
                <a:gd name="connsiteY171" fmla="*/ 981269 h 6794402"/>
                <a:gd name="connsiteX172" fmla="*/ 769048 w 7705355"/>
                <a:gd name="connsiteY172" fmla="*/ 1192734 h 6794402"/>
                <a:gd name="connsiteX173" fmla="*/ 2454647 w 7705355"/>
                <a:gd name="connsiteY173" fmla="*/ 1192734 h 6794402"/>
                <a:gd name="connsiteX174" fmla="*/ 2786782 w 7705355"/>
                <a:gd name="connsiteY174" fmla="*/ 860600 h 6794402"/>
                <a:gd name="connsiteX175" fmla="*/ 3813829 w 7705355"/>
                <a:gd name="connsiteY175" fmla="*/ 860600 h 6794402"/>
                <a:gd name="connsiteX176" fmla="*/ 3891526 w 7705355"/>
                <a:gd name="connsiteY176" fmla="*/ 860600 h 6794402"/>
                <a:gd name="connsiteX177" fmla="*/ 4918573 w 7705355"/>
                <a:gd name="connsiteY177" fmla="*/ 860600 h 6794402"/>
                <a:gd name="connsiteX178" fmla="*/ 5250708 w 7705355"/>
                <a:gd name="connsiteY178" fmla="*/ 1192734 h 6794402"/>
                <a:gd name="connsiteX179" fmla="*/ 6936307 w 7705355"/>
                <a:gd name="connsiteY179" fmla="*/ 1192734 h 6794402"/>
                <a:gd name="connsiteX180" fmla="*/ 7147773 w 7705355"/>
                <a:gd name="connsiteY180" fmla="*/ 981269 h 6794402"/>
                <a:gd name="connsiteX181" fmla="*/ 7137851 w 7705355"/>
                <a:gd name="connsiteY181" fmla="*/ 957238 h 6794402"/>
                <a:gd name="connsiteX182" fmla="*/ 7156542 w 7705355"/>
                <a:gd name="connsiteY182" fmla="*/ 911970 h 6794402"/>
                <a:gd name="connsiteX183" fmla="*/ 7247080 w 7705355"/>
                <a:gd name="connsiteY183" fmla="*/ 911970 h 6794402"/>
                <a:gd name="connsiteX184" fmla="*/ 7247080 w 7705355"/>
                <a:gd name="connsiteY184" fmla="*/ 1002506 h 6794402"/>
                <a:gd name="connsiteX185" fmla="*/ 7177699 w 7705355"/>
                <a:gd name="connsiteY185" fmla="*/ 1016525 h 6794402"/>
                <a:gd name="connsiteX186" fmla="*/ 7174644 w 7705355"/>
                <a:gd name="connsiteY186" fmla="*/ 1014501 h 6794402"/>
                <a:gd name="connsiteX187" fmla="*/ 4665783 w 7705355"/>
                <a:gd name="connsiteY187" fmla="*/ 1627611 h 6794402"/>
                <a:gd name="connsiteX188" fmla="*/ 4620769 w 7705355"/>
                <a:gd name="connsiteY188" fmla="*/ 1608728 h 6794402"/>
                <a:gd name="connsiteX189" fmla="*/ 4610710 w 7705355"/>
                <a:gd name="connsiteY189" fmla="*/ 1584887 h 6794402"/>
                <a:gd name="connsiteX190" fmla="*/ 3891526 w 7705355"/>
                <a:gd name="connsiteY190" fmla="*/ 1584887 h 6794402"/>
                <a:gd name="connsiteX191" fmla="*/ 3813829 w 7705355"/>
                <a:gd name="connsiteY191" fmla="*/ 1584887 h 6794402"/>
                <a:gd name="connsiteX192" fmla="*/ 3094645 w 7705355"/>
                <a:gd name="connsiteY192" fmla="*/ 1584887 h 6794402"/>
                <a:gd name="connsiteX193" fmla="*/ 3084586 w 7705355"/>
                <a:gd name="connsiteY193" fmla="*/ 1608728 h 6794402"/>
                <a:gd name="connsiteX194" fmla="*/ 3039572 w 7705355"/>
                <a:gd name="connsiteY194" fmla="*/ 1627611 h 6794402"/>
                <a:gd name="connsiteX195" fmla="*/ 2975485 w 7705355"/>
                <a:gd name="connsiteY195" fmla="*/ 1563524 h 6794402"/>
                <a:gd name="connsiteX196" fmla="*/ 3039572 w 7705355"/>
                <a:gd name="connsiteY196" fmla="*/ 1499437 h 6794402"/>
                <a:gd name="connsiteX197" fmla="*/ 3084967 w 7705355"/>
                <a:gd name="connsiteY197" fmla="*/ 1518129 h 6794402"/>
                <a:gd name="connsiteX198" fmla="*/ 3094863 w 7705355"/>
                <a:gd name="connsiteY198" fmla="*/ 1542162 h 6794402"/>
                <a:gd name="connsiteX199" fmla="*/ 3813829 w 7705355"/>
                <a:gd name="connsiteY199" fmla="*/ 1542162 h 6794402"/>
                <a:gd name="connsiteX200" fmla="*/ 3891526 w 7705355"/>
                <a:gd name="connsiteY200" fmla="*/ 1542162 h 6794402"/>
                <a:gd name="connsiteX201" fmla="*/ 4610492 w 7705355"/>
                <a:gd name="connsiteY201" fmla="*/ 1542162 h 6794402"/>
                <a:gd name="connsiteX202" fmla="*/ 4620388 w 7705355"/>
                <a:gd name="connsiteY202" fmla="*/ 1518129 h 6794402"/>
                <a:gd name="connsiteX203" fmla="*/ 4665783 w 7705355"/>
                <a:gd name="connsiteY203" fmla="*/ 1499437 h 6794402"/>
                <a:gd name="connsiteX204" fmla="*/ 4729870 w 7705355"/>
                <a:gd name="connsiteY204" fmla="*/ 1563524 h 6794402"/>
                <a:gd name="connsiteX205" fmla="*/ 4665783 w 7705355"/>
                <a:gd name="connsiteY205" fmla="*/ 1627611 h 6794402"/>
                <a:gd name="connsiteX206" fmla="*/ 7144336 w 7705355"/>
                <a:gd name="connsiteY206" fmla="*/ 1687502 h 6794402"/>
                <a:gd name="connsiteX207" fmla="*/ 7099067 w 7705355"/>
                <a:gd name="connsiteY207" fmla="*/ 1668810 h 6794402"/>
                <a:gd name="connsiteX208" fmla="*/ 7080376 w 7705355"/>
                <a:gd name="connsiteY208" fmla="*/ 1623542 h 6794402"/>
                <a:gd name="connsiteX209" fmla="*/ 7090183 w 7705355"/>
                <a:gd name="connsiteY209" fmla="*/ 1599791 h 6794402"/>
                <a:gd name="connsiteX210" fmla="*/ 6950041 w 7705355"/>
                <a:gd name="connsiteY210" fmla="*/ 1459255 h 6794402"/>
                <a:gd name="connsiteX211" fmla="*/ 5077266 w 7705355"/>
                <a:gd name="connsiteY211" fmla="*/ 1459255 h 6794402"/>
                <a:gd name="connsiteX212" fmla="*/ 4724276 w 7705355"/>
                <a:gd name="connsiteY212" fmla="*/ 1106266 h 6794402"/>
                <a:gd name="connsiteX213" fmla="*/ 3891526 w 7705355"/>
                <a:gd name="connsiteY213" fmla="*/ 1106266 h 6794402"/>
                <a:gd name="connsiteX214" fmla="*/ 3813829 w 7705355"/>
                <a:gd name="connsiteY214" fmla="*/ 1106266 h 6794402"/>
                <a:gd name="connsiteX215" fmla="*/ 2981079 w 7705355"/>
                <a:gd name="connsiteY215" fmla="*/ 1106266 h 6794402"/>
                <a:gd name="connsiteX216" fmla="*/ 2628089 w 7705355"/>
                <a:gd name="connsiteY216" fmla="*/ 1459255 h 6794402"/>
                <a:gd name="connsiteX217" fmla="*/ 755314 w 7705355"/>
                <a:gd name="connsiteY217" fmla="*/ 1459255 h 6794402"/>
                <a:gd name="connsiteX218" fmla="*/ 615172 w 7705355"/>
                <a:gd name="connsiteY218" fmla="*/ 1599791 h 6794402"/>
                <a:gd name="connsiteX219" fmla="*/ 624979 w 7705355"/>
                <a:gd name="connsiteY219" fmla="*/ 1623542 h 6794402"/>
                <a:gd name="connsiteX220" fmla="*/ 606288 w 7705355"/>
                <a:gd name="connsiteY220" fmla="*/ 1668810 h 6794402"/>
                <a:gd name="connsiteX221" fmla="*/ 561019 w 7705355"/>
                <a:gd name="connsiteY221" fmla="*/ 1687502 h 6794402"/>
                <a:gd name="connsiteX222" fmla="*/ 515750 w 7705355"/>
                <a:gd name="connsiteY222" fmla="*/ 1668810 h 6794402"/>
                <a:gd name="connsiteX223" fmla="*/ 515750 w 7705355"/>
                <a:gd name="connsiteY223" fmla="*/ 1578274 h 6794402"/>
                <a:gd name="connsiteX224" fmla="*/ 585131 w 7705355"/>
                <a:gd name="connsiteY224" fmla="*/ 1564255 h 6794402"/>
                <a:gd name="connsiteX225" fmla="*/ 588474 w 7705355"/>
                <a:gd name="connsiteY225" fmla="*/ 1566470 h 6794402"/>
                <a:gd name="connsiteX226" fmla="*/ 738021 w 7705355"/>
                <a:gd name="connsiteY226" fmla="*/ 1416529 h 6794402"/>
                <a:gd name="connsiteX227" fmla="*/ 2610287 w 7705355"/>
                <a:gd name="connsiteY227" fmla="*/ 1416529 h 6794402"/>
                <a:gd name="connsiteX228" fmla="*/ 2963276 w 7705355"/>
                <a:gd name="connsiteY228" fmla="*/ 1064050 h 6794402"/>
                <a:gd name="connsiteX229" fmla="*/ 3813829 w 7705355"/>
                <a:gd name="connsiteY229" fmla="*/ 1064050 h 6794402"/>
                <a:gd name="connsiteX230" fmla="*/ 3891526 w 7705355"/>
                <a:gd name="connsiteY230" fmla="*/ 1064050 h 6794402"/>
                <a:gd name="connsiteX231" fmla="*/ 4742079 w 7705355"/>
                <a:gd name="connsiteY231" fmla="*/ 1064050 h 6794402"/>
                <a:gd name="connsiteX232" fmla="*/ 5095068 w 7705355"/>
                <a:gd name="connsiteY232" fmla="*/ 1416529 h 6794402"/>
                <a:gd name="connsiteX233" fmla="*/ 6967334 w 7705355"/>
                <a:gd name="connsiteY233" fmla="*/ 1416529 h 6794402"/>
                <a:gd name="connsiteX234" fmla="*/ 7116881 w 7705355"/>
                <a:gd name="connsiteY234" fmla="*/ 1566470 h 6794402"/>
                <a:gd name="connsiteX235" fmla="*/ 7120224 w 7705355"/>
                <a:gd name="connsiteY235" fmla="*/ 1564255 h 6794402"/>
                <a:gd name="connsiteX236" fmla="*/ 7189605 w 7705355"/>
                <a:gd name="connsiteY236" fmla="*/ 1578274 h 6794402"/>
                <a:gd name="connsiteX237" fmla="*/ 7189605 w 7705355"/>
                <a:gd name="connsiteY237" fmla="*/ 1668810 h 6794402"/>
                <a:gd name="connsiteX238" fmla="*/ 7144336 w 7705355"/>
                <a:gd name="connsiteY238" fmla="*/ 1687502 h 6794402"/>
                <a:gd name="connsiteX239" fmla="*/ 6864080 w 7705355"/>
                <a:gd name="connsiteY239" fmla="*/ 1855858 h 6794402"/>
                <a:gd name="connsiteX240" fmla="*/ 6818813 w 7705355"/>
                <a:gd name="connsiteY240" fmla="*/ 1837166 h 6794402"/>
                <a:gd name="connsiteX241" fmla="*/ 6800120 w 7705355"/>
                <a:gd name="connsiteY241" fmla="*/ 1791898 h 6794402"/>
                <a:gd name="connsiteX242" fmla="*/ 6809894 w 7705355"/>
                <a:gd name="connsiteY242" fmla="*/ 1768228 h 6794402"/>
                <a:gd name="connsiteX243" fmla="*/ 6695215 w 7705355"/>
                <a:gd name="connsiteY243" fmla="*/ 1653550 h 6794402"/>
                <a:gd name="connsiteX244" fmla="*/ 5039118 w 7705355"/>
                <a:gd name="connsiteY244" fmla="*/ 1653550 h 6794402"/>
                <a:gd name="connsiteX245" fmla="*/ 4731397 w 7705355"/>
                <a:gd name="connsiteY245" fmla="*/ 1345830 h 6794402"/>
                <a:gd name="connsiteX246" fmla="*/ 3891526 w 7705355"/>
                <a:gd name="connsiteY246" fmla="*/ 1345830 h 6794402"/>
                <a:gd name="connsiteX247" fmla="*/ 3813829 w 7705355"/>
                <a:gd name="connsiteY247" fmla="*/ 1345830 h 6794402"/>
                <a:gd name="connsiteX248" fmla="*/ 2973958 w 7705355"/>
                <a:gd name="connsiteY248" fmla="*/ 1345830 h 6794402"/>
                <a:gd name="connsiteX249" fmla="*/ 2666237 w 7705355"/>
                <a:gd name="connsiteY249" fmla="*/ 1653550 h 6794402"/>
                <a:gd name="connsiteX250" fmla="*/ 1010140 w 7705355"/>
                <a:gd name="connsiteY250" fmla="*/ 1653550 h 6794402"/>
                <a:gd name="connsiteX251" fmla="*/ 895461 w 7705355"/>
                <a:gd name="connsiteY251" fmla="*/ 1768228 h 6794402"/>
                <a:gd name="connsiteX252" fmla="*/ 905235 w 7705355"/>
                <a:gd name="connsiteY252" fmla="*/ 1791898 h 6794402"/>
                <a:gd name="connsiteX253" fmla="*/ 886542 w 7705355"/>
                <a:gd name="connsiteY253" fmla="*/ 1837166 h 6794402"/>
                <a:gd name="connsiteX254" fmla="*/ 841275 w 7705355"/>
                <a:gd name="connsiteY254" fmla="*/ 1855858 h 6794402"/>
                <a:gd name="connsiteX255" fmla="*/ 796006 w 7705355"/>
                <a:gd name="connsiteY255" fmla="*/ 1837166 h 6794402"/>
                <a:gd name="connsiteX256" fmla="*/ 796006 w 7705355"/>
                <a:gd name="connsiteY256" fmla="*/ 1746630 h 6794402"/>
                <a:gd name="connsiteX257" fmla="*/ 865387 w 7705355"/>
                <a:gd name="connsiteY257" fmla="*/ 1732611 h 6794402"/>
                <a:gd name="connsiteX258" fmla="*/ 868718 w 7705355"/>
                <a:gd name="connsiteY258" fmla="*/ 1734819 h 6794402"/>
                <a:gd name="connsiteX259" fmla="*/ 992337 w 7705355"/>
                <a:gd name="connsiteY259" fmla="*/ 1610825 h 6794402"/>
                <a:gd name="connsiteX260" fmla="*/ 2648436 w 7705355"/>
                <a:gd name="connsiteY260" fmla="*/ 1610825 h 6794402"/>
                <a:gd name="connsiteX261" fmla="*/ 2956665 w 7705355"/>
                <a:gd name="connsiteY261" fmla="*/ 1303105 h 6794402"/>
                <a:gd name="connsiteX262" fmla="*/ 3813829 w 7705355"/>
                <a:gd name="connsiteY262" fmla="*/ 1303105 h 6794402"/>
                <a:gd name="connsiteX263" fmla="*/ 3891526 w 7705355"/>
                <a:gd name="connsiteY263" fmla="*/ 1303105 h 6794402"/>
                <a:gd name="connsiteX264" fmla="*/ 4748690 w 7705355"/>
                <a:gd name="connsiteY264" fmla="*/ 1303105 h 6794402"/>
                <a:gd name="connsiteX265" fmla="*/ 5056919 w 7705355"/>
                <a:gd name="connsiteY265" fmla="*/ 1610825 h 6794402"/>
                <a:gd name="connsiteX266" fmla="*/ 6713018 w 7705355"/>
                <a:gd name="connsiteY266" fmla="*/ 1610825 h 6794402"/>
                <a:gd name="connsiteX267" fmla="*/ 6836637 w 7705355"/>
                <a:gd name="connsiteY267" fmla="*/ 1734819 h 6794402"/>
                <a:gd name="connsiteX268" fmla="*/ 6839968 w 7705355"/>
                <a:gd name="connsiteY268" fmla="*/ 1732611 h 6794402"/>
                <a:gd name="connsiteX269" fmla="*/ 6909349 w 7705355"/>
                <a:gd name="connsiteY269" fmla="*/ 1746630 h 6794402"/>
                <a:gd name="connsiteX270" fmla="*/ 6909349 w 7705355"/>
                <a:gd name="connsiteY270" fmla="*/ 1837166 h 6794402"/>
                <a:gd name="connsiteX271" fmla="*/ 6864080 w 7705355"/>
                <a:gd name="connsiteY271" fmla="*/ 1855858 h 6794402"/>
                <a:gd name="connsiteX272" fmla="*/ 1394155 w 7705355"/>
                <a:gd name="connsiteY272" fmla="*/ 1977039 h 6794402"/>
                <a:gd name="connsiteX273" fmla="*/ 1330067 w 7705355"/>
                <a:gd name="connsiteY273" fmla="*/ 1912952 h 6794402"/>
                <a:gd name="connsiteX274" fmla="*/ 1394155 w 7705355"/>
                <a:gd name="connsiteY274" fmla="*/ 1848865 h 6794402"/>
                <a:gd name="connsiteX275" fmla="*/ 1439472 w 7705355"/>
                <a:gd name="connsiteY275" fmla="*/ 1867635 h 6794402"/>
                <a:gd name="connsiteX276" fmla="*/ 1449394 w 7705355"/>
                <a:gd name="connsiteY276" fmla="*/ 1891590 h 6794402"/>
                <a:gd name="connsiteX277" fmla="*/ 2252722 w 7705355"/>
                <a:gd name="connsiteY277" fmla="*/ 1891590 h 6794402"/>
                <a:gd name="connsiteX278" fmla="*/ 2252722 w 7705355"/>
                <a:gd name="connsiteY278" fmla="*/ 1934315 h 6794402"/>
                <a:gd name="connsiteX279" fmla="*/ 1449393 w 7705355"/>
                <a:gd name="connsiteY279" fmla="*/ 1934315 h 6794402"/>
                <a:gd name="connsiteX280" fmla="*/ 1439471 w 7705355"/>
                <a:gd name="connsiteY280" fmla="*/ 1958268 h 6794402"/>
                <a:gd name="connsiteX281" fmla="*/ 1394155 w 7705355"/>
                <a:gd name="connsiteY281" fmla="*/ 1977039 h 6794402"/>
                <a:gd name="connsiteX282" fmla="*/ 6311200 w 7705355"/>
                <a:gd name="connsiteY282" fmla="*/ 1977039 h 6794402"/>
                <a:gd name="connsiteX283" fmla="*/ 6265884 w 7705355"/>
                <a:gd name="connsiteY283" fmla="*/ 1958268 h 6794402"/>
                <a:gd name="connsiteX284" fmla="*/ 6255962 w 7705355"/>
                <a:gd name="connsiteY284" fmla="*/ 1934315 h 6794402"/>
                <a:gd name="connsiteX285" fmla="*/ 5452633 w 7705355"/>
                <a:gd name="connsiteY285" fmla="*/ 1934315 h 6794402"/>
                <a:gd name="connsiteX286" fmla="*/ 5452633 w 7705355"/>
                <a:gd name="connsiteY286" fmla="*/ 1891590 h 6794402"/>
                <a:gd name="connsiteX287" fmla="*/ 6255961 w 7705355"/>
                <a:gd name="connsiteY287" fmla="*/ 1891590 h 6794402"/>
                <a:gd name="connsiteX288" fmla="*/ 6265883 w 7705355"/>
                <a:gd name="connsiteY288" fmla="*/ 1867635 h 6794402"/>
                <a:gd name="connsiteX289" fmla="*/ 6311200 w 7705355"/>
                <a:gd name="connsiteY289" fmla="*/ 1848865 h 6794402"/>
                <a:gd name="connsiteX290" fmla="*/ 6375288 w 7705355"/>
                <a:gd name="connsiteY290" fmla="*/ 1912952 h 6794402"/>
                <a:gd name="connsiteX291" fmla="*/ 6311200 w 7705355"/>
                <a:gd name="connsiteY291" fmla="*/ 1977039 h 6794402"/>
                <a:gd name="connsiteX292" fmla="*/ 4994867 w 7705355"/>
                <a:gd name="connsiteY292" fmla="*/ 2153025 h 6794402"/>
                <a:gd name="connsiteX293" fmla="*/ 4949852 w 7705355"/>
                <a:gd name="connsiteY293" fmla="*/ 2134333 h 6794402"/>
                <a:gd name="connsiteX294" fmla="*/ 4939968 w 7705355"/>
                <a:gd name="connsiteY294" fmla="*/ 2110809 h 6794402"/>
                <a:gd name="connsiteX295" fmla="*/ 3891526 w 7705355"/>
                <a:gd name="connsiteY295" fmla="*/ 2110809 h 6794402"/>
                <a:gd name="connsiteX296" fmla="*/ 3813829 w 7705355"/>
                <a:gd name="connsiteY296" fmla="*/ 2110809 h 6794402"/>
                <a:gd name="connsiteX297" fmla="*/ 2765387 w 7705355"/>
                <a:gd name="connsiteY297" fmla="*/ 2110809 h 6794402"/>
                <a:gd name="connsiteX298" fmla="*/ 2755503 w 7705355"/>
                <a:gd name="connsiteY298" fmla="*/ 2134333 h 6794402"/>
                <a:gd name="connsiteX299" fmla="*/ 2710488 w 7705355"/>
                <a:gd name="connsiteY299" fmla="*/ 2153025 h 6794402"/>
                <a:gd name="connsiteX300" fmla="*/ 2646401 w 7705355"/>
                <a:gd name="connsiteY300" fmla="*/ 2088938 h 6794402"/>
                <a:gd name="connsiteX301" fmla="*/ 2710488 w 7705355"/>
                <a:gd name="connsiteY301" fmla="*/ 2024851 h 6794402"/>
                <a:gd name="connsiteX302" fmla="*/ 2755693 w 7705355"/>
                <a:gd name="connsiteY302" fmla="*/ 2043543 h 6794402"/>
                <a:gd name="connsiteX303" fmla="*/ 2765901 w 7705355"/>
                <a:gd name="connsiteY303" fmla="*/ 2068084 h 6794402"/>
                <a:gd name="connsiteX304" fmla="*/ 3813829 w 7705355"/>
                <a:gd name="connsiteY304" fmla="*/ 2068084 h 6794402"/>
                <a:gd name="connsiteX305" fmla="*/ 3891526 w 7705355"/>
                <a:gd name="connsiteY305" fmla="*/ 2068084 h 6794402"/>
                <a:gd name="connsiteX306" fmla="*/ 4939454 w 7705355"/>
                <a:gd name="connsiteY306" fmla="*/ 2068084 h 6794402"/>
                <a:gd name="connsiteX307" fmla="*/ 4949662 w 7705355"/>
                <a:gd name="connsiteY307" fmla="*/ 2043543 h 6794402"/>
                <a:gd name="connsiteX308" fmla="*/ 4994867 w 7705355"/>
                <a:gd name="connsiteY308" fmla="*/ 2024851 h 6794402"/>
                <a:gd name="connsiteX309" fmla="*/ 5058954 w 7705355"/>
                <a:gd name="connsiteY309" fmla="*/ 2088938 h 6794402"/>
                <a:gd name="connsiteX310" fmla="*/ 4994867 w 7705355"/>
                <a:gd name="connsiteY310" fmla="*/ 2153025 h 6794402"/>
                <a:gd name="connsiteX311" fmla="*/ 6894598 w 7705355"/>
                <a:gd name="connsiteY311" fmla="*/ 2200836 h 6794402"/>
                <a:gd name="connsiteX312" fmla="*/ 6849585 w 7705355"/>
                <a:gd name="connsiteY312" fmla="*/ 2182144 h 6794402"/>
                <a:gd name="connsiteX313" fmla="*/ 6839487 w 7705355"/>
                <a:gd name="connsiteY313" fmla="*/ 2158111 h 6794402"/>
                <a:gd name="connsiteX314" fmla="*/ 5314795 w 7705355"/>
                <a:gd name="connsiteY314" fmla="*/ 2158111 h 6794402"/>
                <a:gd name="connsiteX315" fmla="*/ 5022842 w 7705355"/>
                <a:gd name="connsiteY315" fmla="*/ 1866158 h 6794402"/>
                <a:gd name="connsiteX316" fmla="*/ 3891526 w 7705355"/>
                <a:gd name="connsiteY316" fmla="*/ 1866158 h 6794402"/>
                <a:gd name="connsiteX317" fmla="*/ 3813829 w 7705355"/>
                <a:gd name="connsiteY317" fmla="*/ 1866158 h 6794402"/>
                <a:gd name="connsiteX318" fmla="*/ 2682513 w 7705355"/>
                <a:gd name="connsiteY318" fmla="*/ 1866158 h 6794402"/>
                <a:gd name="connsiteX319" fmla="*/ 2390560 w 7705355"/>
                <a:gd name="connsiteY319" fmla="*/ 2158111 h 6794402"/>
                <a:gd name="connsiteX320" fmla="*/ 865868 w 7705355"/>
                <a:gd name="connsiteY320" fmla="*/ 2158111 h 6794402"/>
                <a:gd name="connsiteX321" fmla="*/ 855770 w 7705355"/>
                <a:gd name="connsiteY321" fmla="*/ 2182144 h 6794402"/>
                <a:gd name="connsiteX322" fmla="*/ 810757 w 7705355"/>
                <a:gd name="connsiteY322" fmla="*/ 2200836 h 6794402"/>
                <a:gd name="connsiteX323" fmla="*/ 746669 w 7705355"/>
                <a:gd name="connsiteY323" fmla="*/ 2136749 h 6794402"/>
                <a:gd name="connsiteX324" fmla="*/ 810757 w 7705355"/>
                <a:gd name="connsiteY324" fmla="*/ 2072662 h 6794402"/>
                <a:gd name="connsiteX325" fmla="*/ 855961 w 7705355"/>
                <a:gd name="connsiteY325" fmla="*/ 2091354 h 6794402"/>
                <a:gd name="connsiteX326" fmla="*/ 865957 w 7705355"/>
                <a:gd name="connsiteY326" fmla="*/ 2115387 h 6794402"/>
                <a:gd name="connsiteX327" fmla="*/ 2373266 w 7705355"/>
                <a:gd name="connsiteY327" fmla="*/ 2115387 h 6794402"/>
                <a:gd name="connsiteX328" fmla="*/ 2664712 w 7705355"/>
                <a:gd name="connsiteY328" fmla="*/ 1823942 h 6794402"/>
                <a:gd name="connsiteX329" fmla="*/ 3813829 w 7705355"/>
                <a:gd name="connsiteY329" fmla="*/ 1823942 h 6794402"/>
                <a:gd name="connsiteX330" fmla="*/ 3891526 w 7705355"/>
                <a:gd name="connsiteY330" fmla="*/ 1823942 h 6794402"/>
                <a:gd name="connsiteX331" fmla="*/ 5040643 w 7705355"/>
                <a:gd name="connsiteY331" fmla="*/ 1823942 h 6794402"/>
                <a:gd name="connsiteX332" fmla="*/ 5332089 w 7705355"/>
                <a:gd name="connsiteY332" fmla="*/ 2115387 h 6794402"/>
                <a:gd name="connsiteX333" fmla="*/ 6839398 w 7705355"/>
                <a:gd name="connsiteY333" fmla="*/ 2115387 h 6794402"/>
                <a:gd name="connsiteX334" fmla="*/ 6849394 w 7705355"/>
                <a:gd name="connsiteY334" fmla="*/ 2091354 h 6794402"/>
                <a:gd name="connsiteX335" fmla="*/ 6894598 w 7705355"/>
                <a:gd name="connsiteY335" fmla="*/ 2072662 h 6794402"/>
                <a:gd name="connsiteX336" fmla="*/ 6958686 w 7705355"/>
                <a:gd name="connsiteY336" fmla="*/ 2136749 h 6794402"/>
                <a:gd name="connsiteX337" fmla="*/ 6894598 w 7705355"/>
                <a:gd name="connsiteY337" fmla="*/ 2200836 h 6794402"/>
                <a:gd name="connsiteX338" fmla="*/ 6288822 w 7705355"/>
                <a:gd name="connsiteY338" fmla="*/ 2758618 h 6794402"/>
                <a:gd name="connsiteX339" fmla="*/ 5599628 w 7705355"/>
                <a:gd name="connsiteY339" fmla="*/ 2758618 h 6794402"/>
                <a:gd name="connsiteX340" fmla="*/ 5280717 w 7705355"/>
                <a:gd name="connsiteY340" fmla="*/ 2439708 h 6794402"/>
                <a:gd name="connsiteX341" fmla="*/ 3891526 w 7705355"/>
                <a:gd name="connsiteY341" fmla="*/ 2439708 h 6794402"/>
                <a:gd name="connsiteX342" fmla="*/ 3813829 w 7705355"/>
                <a:gd name="connsiteY342" fmla="*/ 2439708 h 6794402"/>
                <a:gd name="connsiteX343" fmla="*/ 2424638 w 7705355"/>
                <a:gd name="connsiteY343" fmla="*/ 2439708 h 6794402"/>
                <a:gd name="connsiteX344" fmla="*/ 2105727 w 7705355"/>
                <a:gd name="connsiteY344" fmla="*/ 2758618 h 6794402"/>
                <a:gd name="connsiteX345" fmla="*/ 1416533 w 7705355"/>
                <a:gd name="connsiteY345" fmla="*/ 2758618 h 6794402"/>
                <a:gd name="connsiteX346" fmla="*/ 1039640 w 7705355"/>
                <a:gd name="connsiteY346" fmla="*/ 2382233 h 6794402"/>
                <a:gd name="connsiteX347" fmla="*/ 558174 w 7705355"/>
                <a:gd name="connsiteY347" fmla="*/ 2382233 h 6794402"/>
                <a:gd name="connsiteX348" fmla="*/ 557467 w 7705355"/>
                <a:gd name="connsiteY348" fmla="*/ 2385690 h 6794402"/>
                <a:gd name="connsiteX349" fmla="*/ 498458 w 7705355"/>
                <a:gd name="connsiteY349" fmla="*/ 2424958 h 6794402"/>
                <a:gd name="connsiteX350" fmla="*/ 434371 w 7705355"/>
                <a:gd name="connsiteY350" fmla="*/ 2360871 h 6794402"/>
                <a:gd name="connsiteX351" fmla="*/ 498458 w 7705355"/>
                <a:gd name="connsiteY351" fmla="*/ 2296784 h 6794402"/>
                <a:gd name="connsiteX352" fmla="*/ 557467 w 7705355"/>
                <a:gd name="connsiteY352" fmla="*/ 2335837 h 6794402"/>
                <a:gd name="connsiteX353" fmla="*/ 558212 w 7705355"/>
                <a:gd name="connsiteY353" fmla="*/ 2339508 h 6794402"/>
                <a:gd name="connsiteX354" fmla="*/ 1057441 w 7705355"/>
                <a:gd name="connsiteY354" fmla="*/ 2339508 h 6794402"/>
                <a:gd name="connsiteX355" fmla="*/ 1433828 w 7705355"/>
                <a:gd name="connsiteY355" fmla="*/ 2716402 h 6794402"/>
                <a:gd name="connsiteX356" fmla="*/ 2087925 w 7705355"/>
                <a:gd name="connsiteY356" fmla="*/ 2716402 h 6794402"/>
                <a:gd name="connsiteX357" fmla="*/ 2406836 w 7705355"/>
                <a:gd name="connsiteY357" fmla="*/ 2397491 h 6794402"/>
                <a:gd name="connsiteX358" fmla="*/ 3813829 w 7705355"/>
                <a:gd name="connsiteY358" fmla="*/ 2397491 h 6794402"/>
                <a:gd name="connsiteX359" fmla="*/ 3891526 w 7705355"/>
                <a:gd name="connsiteY359" fmla="*/ 2397491 h 6794402"/>
                <a:gd name="connsiteX360" fmla="*/ 5298519 w 7705355"/>
                <a:gd name="connsiteY360" fmla="*/ 2397491 h 6794402"/>
                <a:gd name="connsiteX361" fmla="*/ 5617430 w 7705355"/>
                <a:gd name="connsiteY361" fmla="*/ 2716402 h 6794402"/>
                <a:gd name="connsiteX362" fmla="*/ 6271527 w 7705355"/>
                <a:gd name="connsiteY362" fmla="*/ 2716402 h 6794402"/>
                <a:gd name="connsiteX363" fmla="*/ 6647914 w 7705355"/>
                <a:gd name="connsiteY363" fmla="*/ 2339508 h 6794402"/>
                <a:gd name="connsiteX364" fmla="*/ 7147143 w 7705355"/>
                <a:gd name="connsiteY364" fmla="*/ 2339508 h 6794402"/>
                <a:gd name="connsiteX365" fmla="*/ 7147888 w 7705355"/>
                <a:gd name="connsiteY365" fmla="*/ 2335837 h 6794402"/>
                <a:gd name="connsiteX366" fmla="*/ 7206897 w 7705355"/>
                <a:gd name="connsiteY366" fmla="*/ 2296784 h 6794402"/>
                <a:gd name="connsiteX367" fmla="*/ 7270984 w 7705355"/>
                <a:gd name="connsiteY367" fmla="*/ 2360871 h 6794402"/>
                <a:gd name="connsiteX368" fmla="*/ 7206897 w 7705355"/>
                <a:gd name="connsiteY368" fmla="*/ 2424958 h 6794402"/>
                <a:gd name="connsiteX369" fmla="*/ 7147888 w 7705355"/>
                <a:gd name="connsiteY369" fmla="*/ 2385690 h 6794402"/>
                <a:gd name="connsiteX370" fmla="*/ 7147181 w 7705355"/>
                <a:gd name="connsiteY370" fmla="*/ 2382233 h 6794402"/>
                <a:gd name="connsiteX371" fmla="*/ 6665715 w 7705355"/>
                <a:gd name="connsiteY371" fmla="*/ 2382233 h 6794402"/>
                <a:gd name="connsiteX372" fmla="*/ 5137791 w 7705355"/>
                <a:gd name="connsiteY372" fmla="*/ 2917183 h 6794402"/>
                <a:gd name="connsiteX373" fmla="*/ 5092524 w 7705355"/>
                <a:gd name="connsiteY373" fmla="*/ 2898492 h 6794402"/>
                <a:gd name="connsiteX374" fmla="*/ 5078504 w 7705355"/>
                <a:gd name="connsiteY374" fmla="*/ 2829325 h 6794402"/>
                <a:gd name="connsiteX375" fmla="*/ 5080434 w 7705355"/>
                <a:gd name="connsiteY375" fmla="*/ 2826383 h 6794402"/>
                <a:gd name="connsiteX376" fmla="*/ 4914504 w 7705355"/>
                <a:gd name="connsiteY376" fmla="*/ 2660454 h 6794402"/>
                <a:gd name="connsiteX377" fmla="*/ 3891526 w 7705355"/>
                <a:gd name="connsiteY377" fmla="*/ 2660454 h 6794402"/>
                <a:gd name="connsiteX378" fmla="*/ 3813829 w 7705355"/>
                <a:gd name="connsiteY378" fmla="*/ 2660454 h 6794402"/>
                <a:gd name="connsiteX379" fmla="*/ 2790851 w 7705355"/>
                <a:gd name="connsiteY379" fmla="*/ 2660454 h 6794402"/>
                <a:gd name="connsiteX380" fmla="*/ 2624921 w 7705355"/>
                <a:gd name="connsiteY380" fmla="*/ 2826383 h 6794402"/>
                <a:gd name="connsiteX381" fmla="*/ 2626851 w 7705355"/>
                <a:gd name="connsiteY381" fmla="*/ 2829325 h 6794402"/>
                <a:gd name="connsiteX382" fmla="*/ 2612831 w 7705355"/>
                <a:gd name="connsiteY382" fmla="*/ 2898492 h 6794402"/>
                <a:gd name="connsiteX383" fmla="*/ 2567564 w 7705355"/>
                <a:gd name="connsiteY383" fmla="*/ 2917183 h 6794402"/>
                <a:gd name="connsiteX384" fmla="*/ 2522297 w 7705355"/>
                <a:gd name="connsiteY384" fmla="*/ 2898492 h 6794402"/>
                <a:gd name="connsiteX385" fmla="*/ 2522297 w 7705355"/>
                <a:gd name="connsiteY385" fmla="*/ 2807955 h 6794402"/>
                <a:gd name="connsiteX386" fmla="*/ 2591676 w 7705355"/>
                <a:gd name="connsiteY386" fmla="*/ 2793936 h 6794402"/>
                <a:gd name="connsiteX387" fmla="*/ 2594844 w 7705355"/>
                <a:gd name="connsiteY387" fmla="*/ 2796036 h 6794402"/>
                <a:gd name="connsiteX388" fmla="*/ 2773557 w 7705355"/>
                <a:gd name="connsiteY388" fmla="*/ 2617729 h 6794402"/>
                <a:gd name="connsiteX389" fmla="*/ 3813829 w 7705355"/>
                <a:gd name="connsiteY389" fmla="*/ 2617729 h 6794402"/>
                <a:gd name="connsiteX390" fmla="*/ 3891526 w 7705355"/>
                <a:gd name="connsiteY390" fmla="*/ 2617729 h 6794402"/>
                <a:gd name="connsiteX391" fmla="*/ 4931798 w 7705355"/>
                <a:gd name="connsiteY391" fmla="*/ 2617729 h 6794402"/>
                <a:gd name="connsiteX392" fmla="*/ 5110511 w 7705355"/>
                <a:gd name="connsiteY392" fmla="*/ 2796036 h 6794402"/>
                <a:gd name="connsiteX393" fmla="*/ 5113679 w 7705355"/>
                <a:gd name="connsiteY393" fmla="*/ 2793936 h 6794402"/>
                <a:gd name="connsiteX394" fmla="*/ 5183058 w 7705355"/>
                <a:gd name="connsiteY394" fmla="*/ 2807955 h 6794402"/>
                <a:gd name="connsiteX395" fmla="*/ 5183058 w 7705355"/>
                <a:gd name="connsiteY395" fmla="*/ 2898492 h 6794402"/>
                <a:gd name="connsiteX396" fmla="*/ 5137791 w 7705355"/>
                <a:gd name="connsiteY396" fmla="*/ 2917183 h 6794402"/>
                <a:gd name="connsiteX397" fmla="*/ 2170325 w 7705355"/>
                <a:gd name="connsiteY397" fmla="*/ 2985975 h 6794402"/>
                <a:gd name="connsiteX398" fmla="*/ 1134753 w 7705355"/>
                <a:gd name="connsiteY398" fmla="*/ 2985975 h 6794402"/>
                <a:gd name="connsiteX399" fmla="*/ 844431 w 7705355"/>
                <a:gd name="connsiteY399" fmla="*/ 2695653 h 6794402"/>
                <a:gd name="connsiteX400" fmla="*/ 841482 w 7705355"/>
                <a:gd name="connsiteY400" fmla="*/ 2697647 h 6794402"/>
                <a:gd name="connsiteX401" fmla="*/ 772100 w 7705355"/>
                <a:gd name="connsiteY401" fmla="*/ 2683342 h 6794402"/>
                <a:gd name="connsiteX402" fmla="*/ 772100 w 7705355"/>
                <a:gd name="connsiteY402" fmla="*/ 2592806 h 6794402"/>
                <a:gd name="connsiteX403" fmla="*/ 862638 w 7705355"/>
                <a:gd name="connsiteY403" fmla="*/ 2592806 h 6794402"/>
                <a:gd name="connsiteX404" fmla="*/ 876656 w 7705355"/>
                <a:gd name="connsiteY404" fmla="*/ 2662186 h 6794402"/>
                <a:gd name="connsiteX405" fmla="*/ 874423 w 7705355"/>
                <a:gd name="connsiteY405" fmla="*/ 2665556 h 6794402"/>
                <a:gd name="connsiteX406" fmla="*/ 1152556 w 7705355"/>
                <a:gd name="connsiteY406" fmla="*/ 2943250 h 6794402"/>
                <a:gd name="connsiteX407" fmla="*/ 2152523 w 7705355"/>
                <a:gd name="connsiteY407" fmla="*/ 2943250 h 6794402"/>
                <a:gd name="connsiteX408" fmla="*/ 2431252 w 7705355"/>
                <a:gd name="connsiteY408" fmla="*/ 2664521 h 6794402"/>
                <a:gd name="connsiteX409" fmla="*/ 2461261 w 7705355"/>
                <a:gd name="connsiteY409" fmla="*/ 2694530 h 6794402"/>
                <a:gd name="connsiteX410" fmla="*/ 6570602 w 7705355"/>
                <a:gd name="connsiteY410" fmla="*/ 2985975 h 6794402"/>
                <a:gd name="connsiteX411" fmla="*/ 5535030 w 7705355"/>
                <a:gd name="connsiteY411" fmla="*/ 2985975 h 6794402"/>
                <a:gd name="connsiteX412" fmla="*/ 5244094 w 7705355"/>
                <a:gd name="connsiteY412" fmla="*/ 2694530 h 6794402"/>
                <a:gd name="connsiteX413" fmla="*/ 5274103 w 7705355"/>
                <a:gd name="connsiteY413" fmla="*/ 2664521 h 6794402"/>
                <a:gd name="connsiteX414" fmla="*/ 5552832 w 7705355"/>
                <a:gd name="connsiteY414" fmla="*/ 2943250 h 6794402"/>
                <a:gd name="connsiteX415" fmla="*/ 6552799 w 7705355"/>
                <a:gd name="connsiteY415" fmla="*/ 2943250 h 6794402"/>
                <a:gd name="connsiteX416" fmla="*/ 6830932 w 7705355"/>
                <a:gd name="connsiteY416" fmla="*/ 2665556 h 6794402"/>
                <a:gd name="connsiteX417" fmla="*/ 6828699 w 7705355"/>
                <a:gd name="connsiteY417" fmla="*/ 2662186 h 6794402"/>
                <a:gd name="connsiteX418" fmla="*/ 6842717 w 7705355"/>
                <a:gd name="connsiteY418" fmla="*/ 2592806 h 6794402"/>
                <a:gd name="connsiteX419" fmla="*/ 6933255 w 7705355"/>
                <a:gd name="connsiteY419" fmla="*/ 2592806 h 6794402"/>
                <a:gd name="connsiteX420" fmla="*/ 6933255 w 7705355"/>
                <a:gd name="connsiteY420" fmla="*/ 2683342 h 6794402"/>
                <a:gd name="connsiteX421" fmla="*/ 6863873 w 7705355"/>
                <a:gd name="connsiteY421" fmla="*/ 2697647 h 6794402"/>
                <a:gd name="connsiteX422" fmla="*/ 6860924 w 7705355"/>
                <a:gd name="connsiteY422" fmla="*/ 2695653 h 6794402"/>
                <a:gd name="connsiteX423" fmla="*/ 4655611 w 7705355"/>
                <a:gd name="connsiteY423" fmla="*/ 3072951 h 6794402"/>
                <a:gd name="connsiteX424" fmla="*/ 4596817 w 7705355"/>
                <a:gd name="connsiteY424" fmla="*/ 3033683 h 6794402"/>
                <a:gd name="connsiteX425" fmla="*/ 4596080 w 7705355"/>
                <a:gd name="connsiteY425" fmla="*/ 3030227 h 6794402"/>
                <a:gd name="connsiteX426" fmla="*/ 3891526 w 7705355"/>
                <a:gd name="connsiteY426" fmla="*/ 3030227 h 6794402"/>
                <a:gd name="connsiteX427" fmla="*/ 3813829 w 7705355"/>
                <a:gd name="connsiteY427" fmla="*/ 3030227 h 6794402"/>
                <a:gd name="connsiteX428" fmla="*/ 3109275 w 7705355"/>
                <a:gd name="connsiteY428" fmla="*/ 3030227 h 6794402"/>
                <a:gd name="connsiteX429" fmla="*/ 3108538 w 7705355"/>
                <a:gd name="connsiteY429" fmla="*/ 3033683 h 6794402"/>
                <a:gd name="connsiteX430" fmla="*/ 3049744 w 7705355"/>
                <a:gd name="connsiteY430" fmla="*/ 3072951 h 6794402"/>
                <a:gd name="connsiteX431" fmla="*/ 2985657 w 7705355"/>
                <a:gd name="connsiteY431" fmla="*/ 3008864 h 6794402"/>
                <a:gd name="connsiteX432" fmla="*/ 3049744 w 7705355"/>
                <a:gd name="connsiteY432" fmla="*/ 2944777 h 6794402"/>
                <a:gd name="connsiteX433" fmla="*/ 3108824 w 7705355"/>
                <a:gd name="connsiteY433" fmla="*/ 2983830 h 6794402"/>
                <a:gd name="connsiteX434" fmla="*/ 3109559 w 7705355"/>
                <a:gd name="connsiteY434" fmla="*/ 2987502 h 6794402"/>
                <a:gd name="connsiteX435" fmla="*/ 3813829 w 7705355"/>
                <a:gd name="connsiteY435" fmla="*/ 2987502 h 6794402"/>
                <a:gd name="connsiteX436" fmla="*/ 3891526 w 7705355"/>
                <a:gd name="connsiteY436" fmla="*/ 2987502 h 6794402"/>
                <a:gd name="connsiteX437" fmla="*/ 4595796 w 7705355"/>
                <a:gd name="connsiteY437" fmla="*/ 2987502 h 6794402"/>
                <a:gd name="connsiteX438" fmla="*/ 4596531 w 7705355"/>
                <a:gd name="connsiteY438" fmla="*/ 2983830 h 6794402"/>
                <a:gd name="connsiteX439" fmla="*/ 4655611 w 7705355"/>
                <a:gd name="connsiteY439" fmla="*/ 2944777 h 6794402"/>
                <a:gd name="connsiteX440" fmla="*/ 4719698 w 7705355"/>
                <a:gd name="connsiteY440" fmla="*/ 3008864 h 6794402"/>
                <a:gd name="connsiteX441" fmla="*/ 4655611 w 7705355"/>
                <a:gd name="connsiteY441" fmla="*/ 3072951 h 6794402"/>
                <a:gd name="connsiteX442" fmla="*/ 6433271 w 7705355"/>
                <a:gd name="connsiteY442" fmla="*/ 3191461 h 6794402"/>
                <a:gd name="connsiteX443" fmla="*/ 6374476 w 7705355"/>
                <a:gd name="connsiteY443" fmla="*/ 3152408 h 6794402"/>
                <a:gd name="connsiteX444" fmla="*/ 6373700 w 7705355"/>
                <a:gd name="connsiteY444" fmla="*/ 3148736 h 6794402"/>
                <a:gd name="connsiteX445" fmla="*/ 5101170 w 7705355"/>
                <a:gd name="connsiteY445" fmla="*/ 3148736 h 6794402"/>
                <a:gd name="connsiteX446" fmla="*/ 4805656 w 7705355"/>
                <a:gd name="connsiteY446" fmla="*/ 2853732 h 6794402"/>
                <a:gd name="connsiteX447" fmla="*/ 3891526 w 7705355"/>
                <a:gd name="connsiteY447" fmla="*/ 2853732 h 6794402"/>
                <a:gd name="connsiteX448" fmla="*/ 3813829 w 7705355"/>
                <a:gd name="connsiteY448" fmla="*/ 2853732 h 6794402"/>
                <a:gd name="connsiteX449" fmla="*/ 2899699 w 7705355"/>
                <a:gd name="connsiteY449" fmla="*/ 2853732 h 6794402"/>
                <a:gd name="connsiteX450" fmla="*/ 2604185 w 7705355"/>
                <a:gd name="connsiteY450" fmla="*/ 3148736 h 6794402"/>
                <a:gd name="connsiteX451" fmla="*/ 1331655 w 7705355"/>
                <a:gd name="connsiteY451" fmla="*/ 3148736 h 6794402"/>
                <a:gd name="connsiteX452" fmla="*/ 1330879 w 7705355"/>
                <a:gd name="connsiteY452" fmla="*/ 3152408 h 6794402"/>
                <a:gd name="connsiteX453" fmla="*/ 1272084 w 7705355"/>
                <a:gd name="connsiteY453" fmla="*/ 3191461 h 6794402"/>
                <a:gd name="connsiteX454" fmla="*/ 1207996 w 7705355"/>
                <a:gd name="connsiteY454" fmla="*/ 3127374 h 6794402"/>
                <a:gd name="connsiteX455" fmla="*/ 1272084 w 7705355"/>
                <a:gd name="connsiteY455" fmla="*/ 3063287 h 6794402"/>
                <a:gd name="connsiteX456" fmla="*/ 1331093 w 7705355"/>
                <a:gd name="connsiteY456" fmla="*/ 3102340 h 6794402"/>
                <a:gd name="connsiteX457" fmla="*/ 1331941 w 7705355"/>
                <a:gd name="connsiteY457" fmla="*/ 3106520 h 6794402"/>
                <a:gd name="connsiteX458" fmla="*/ 2586892 w 7705355"/>
                <a:gd name="connsiteY458" fmla="*/ 3106520 h 6794402"/>
                <a:gd name="connsiteX459" fmla="*/ 2881896 w 7705355"/>
                <a:gd name="connsiteY459" fmla="*/ 2811007 h 6794402"/>
                <a:gd name="connsiteX460" fmla="*/ 3813829 w 7705355"/>
                <a:gd name="connsiteY460" fmla="*/ 2811007 h 6794402"/>
                <a:gd name="connsiteX461" fmla="*/ 3891526 w 7705355"/>
                <a:gd name="connsiteY461" fmla="*/ 2811007 h 6794402"/>
                <a:gd name="connsiteX462" fmla="*/ 4823459 w 7705355"/>
                <a:gd name="connsiteY462" fmla="*/ 2811007 h 6794402"/>
                <a:gd name="connsiteX463" fmla="*/ 5118463 w 7705355"/>
                <a:gd name="connsiteY463" fmla="*/ 3106520 h 6794402"/>
                <a:gd name="connsiteX464" fmla="*/ 6373414 w 7705355"/>
                <a:gd name="connsiteY464" fmla="*/ 3106520 h 6794402"/>
                <a:gd name="connsiteX465" fmla="*/ 6374262 w 7705355"/>
                <a:gd name="connsiteY465" fmla="*/ 3102340 h 6794402"/>
                <a:gd name="connsiteX466" fmla="*/ 6433271 w 7705355"/>
                <a:gd name="connsiteY466" fmla="*/ 3063287 h 6794402"/>
                <a:gd name="connsiteX467" fmla="*/ 6497359 w 7705355"/>
                <a:gd name="connsiteY467" fmla="*/ 3127374 h 6794402"/>
                <a:gd name="connsiteX468" fmla="*/ 6433271 w 7705355"/>
                <a:gd name="connsiteY468" fmla="*/ 3191461 h 6794402"/>
                <a:gd name="connsiteX469" fmla="*/ 2483639 w 7705355"/>
                <a:gd name="connsiteY469" fmla="*/ 3362361 h 6794402"/>
                <a:gd name="connsiteX470" fmla="*/ 982165 w 7705355"/>
                <a:gd name="connsiteY470" fmla="*/ 3362361 h 6794402"/>
                <a:gd name="connsiteX471" fmla="*/ 724290 w 7705355"/>
                <a:gd name="connsiteY471" fmla="*/ 3104486 h 6794402"/>
                <a:gd name="connsiteX472" fmla="*/ 123903 w 7705355"/>
                <a:gd name="connsiteY472" fmla="*/ 3104486 h 6794402"/>
                <a:gd name="connsiteX473" fmla="*/ 123169 w 7705355"/>
                <a:gd name="connsiteY473" fmla="*/ 3108157 h 6794402"/>
                <a:gd name="connsiteX474" fmla="*/ 64088 w 7705355"/>
                <a:gd name="connsiteY474" fmla="*/ 3147210 h 6794402"/>
                <a:gd name="connsiteX475" fmla="*/ 0 w 7705355"/>
                <a:gd name="connsiteY475" fmla="*/ 3083123 h 6794402"/>
                <a:gd name="connsiteX476" fmla="*/ 64088 w 7705355"/>
                <a:gd name="connsiteY476" fmla="*/ 3019036 h 6794402"/>
                <a:gd name="connsiteX477" fmla="*/ 123097 w 7705355"/>
                <a:gd name="connsiteY477" fmla="*/ 3058089 h 6794402"/>
                <a:gd name="connsiteX478" fmla="*/ 123945 w 7705355"/>
                <a:gd name="connsiteY478" fmla="*/ 3062270 h 6794402"/>
                <a:gd name="connsiteX479" fmla="*/ 742091 w 7705355"/>
                <a:gd name="connsiteY479" fmla="*/ 3062270 h 6794402"/>
                <a:gd name="connsiteX480" fmla="*/ 999967 w 7705355"/>
                <a:gd name="connsiteY480" fmla="*/ 3320145 h 6794402"/>
                <a:gd name="connsiteX481" fmla="*/ 2483639 w 7705355"/>
                <a:gd name="connsiteY481" fmla="*/ 3320145 h 6794402"/>
                <a:gd name="connsiteX482" fmla="*/ 6723190 w 7705355"/>
                <a:gd name="connsiteY482" fmla="*/ 3362361 h 6794402"/>
                <a:gd name="connsiteX483" fmla="*/ 5221716 w 7705355"/>
                <a:gd name="connsiteY483" fmla="*/ 3362361 h 6794402"/>
                <a:gd name="connsiteX484" fmla="*/ 5221716 w 7705355"/>
                <a:gd name="connsiteY484" fmla="*/ 3320145 h 6794402"/>
                <a:gd name="connsiteX485" fmla="*/ 6705388 w 7705355"/>
                <a:gd name="connsiteY485" fmla="*/ 3320145 h 6794402"/>
                <a:gd name="connsiteX486" fmla="*/ 6963264 w 7705355"/>
                <a:gd name="connsiteY486" fmla="*/ 3062270 h 6794402"/>
                <a:gd name="connsiteX487" fmla="*/ 7581410 w 7705355"/>
                <a:gd name="connsiteY487" fmla="*/ 3062270 h 6794402"/>
                <a:gd name="connsiteX488" fmla="*/ 7582258 w 7705355"/>
                <a:gd name="connsiteY488" fmla="*/ 3058089 h 6794402"/>
                <a:gd name="connsiteX489" fmla="*/ 7641267 w 7705355"/>
                <a:gd name="connsiteY489" fmla="*/ 3019036 h 6794402"/>
                <a:gd name="connsiteX490" fmla="*/ 7705355 w 7705355"/>
                <a:gd name="connsiteY490" fmla="*/ 3083123 h 6794402"/>
                <a:gd name="connsiteX491" fmla="*/ 7641267 w 7705355"/>
                <a:gd name="connsiteY491" fmla="*/ 3147210 h 6794402"/>
                <a:gd name="connsiteX492" fmla="*/ 7582186 w 7705355"/>
                <a:gd name="connsiteY492" fmla="*/ 3108157 h 6794402"/>
                <a:gd name="connsiteX493" fmla="*/ 7581452 w 7705355"/>
                <a:gd name="connsiteY493" fmla="*/ 3104486 h 6794402"/>
                <a:gd name="connsiteX494" fmla="*/ 6981065 w 7705355"/>
                <a:gd name="connsiteY494" fmla="*/ 3104486 h 6794402"/>
                <a:gd name="connsiteX495" fmla="*/ 6954109 w 7705355"/>
                <a:gd name="connsiteY495" fmla="*/ 3532243 h 6794402"/>
                <a:gd name="connsiteX496" fmla="*/ 5233415 w 7705355"/>
                <a:gd name="connsiteY496" fmla="*/ 3532243 h 6794402"/>
                <a:gd name="connsiteX497" fmla="*/ 4900770 w 7705355"/>
                <a:gd name="connsiteY497" fmla="*/ 3199600 h 6794402"/>
                <a:gd name="connsiteX498" fmla="*/ 3891526 w 7705355"/>
                <a:gd name="connsiteY498" fmla="*/ 3199600 h 6794402"/>
                <a:gd name="connsiteX499" fmla="*/ 3813829 w 7705355"/>
                <a:gd name="connsiteY499" fmla="*/ 3199600 h 6794402"/>
                <a:gd name="connsiteX500" fmla="*/ 2804585 w 7705355"/>
                <a:gd name="connsiteY500" fmla="*/ 3199600 h 6794402"/>
                <a:gd name="connsiteX501" fmla="*/ 2471940 w 7705355"/>
                <a:gd name="connsiteY501" fmla="*/ 3532243 h 6794402"/>
                <a:gd name="connsiteX502" fmla="*/ 751246 w 7705355"/>
                <a:gd name="connsiteY502" fmla="*/ 3532243 h 6794402"/>
                <a:gd name="connsiteX503" fmla="*/ 530711 w 7705355"/>
                <a:gd name="connsiteY503" fmla="*/ 3311286 h 6794402"/>
                <a:gd name="connsiteX504" fmla="*/ 527657 w 7705355"/>
                <a:gd name="connsiteY504" fmla="*/ 3313310 h 6794402"/>
                <a:gd name="connsiteX505" fmla="*/ 458275 w 7705355"/>
                <a:gd name="connsiteY505" fmla="*/ 3299291 h 6794402"/>
                <a:gd name="connsiteX506" fmla="*/ 458275 w 7705355"/>
                <a:gd name="connsiteY506" fmla="*/ 3208754 h 6794402"/>
                <a:gd name="connsiteX507" fmla="*/ 548813 w 7705355"/>
                <a:gd name="connsiteY507" fmla="*/ 3208754 h 6794402"/>
                <a:gd name="connsiteX508" fmla="*/ 562831 w 7705355"/>
                <a:gd name="connsiteY508" fmla="*/ 3278134 h 6794402"/>
                <a:gd name="connsiteX509" fmla="*/ 560771 w 7705355"/>
                <a:gd name="connsiteY509" fmla="*/ 3281243 h 6794402"/>
                <a:gd name="connsiteX510" fmla="*/ 769048 w 7705355"/>
                <a:gd name="connsiteY510" fmla="*/ 3489518 h 6794402"/>
                <a:gd name="connsiteX511" fmla="*/ 2454647 w 7705355"/>
                <a:gd name="connsiteY511" fmla="*/ 3489518 h 6794402"/>
                <a:gd name="connsiteX512" fmla="*/ 2786782 w 7705355"/>
                <a:gd name="connsiteY512" fmla="*/ 3157384 h 6794402"/>
                <a:gd name="connsiteX513" fmla="*/ 3813829 w 7705355"/>
                <a:gd name="connsiteY513" fmla="*/ 3157384 h 6794402"/>
                <a:gd name="connsiteX514" fmla="*/ 3891526 w 7705355"/>
                <a:gd name="connsiteY514" fmla="*/ 3157384 h 6794402"/>
                <a:gd name="connsiteX515" fmla="*/ 4918573 w 7705355"/>
                <a:gd name="connsiteY515" fmla="*/ 3157384 h 6794402"/>
                <a:gd name="connsiteX516" fmla="*/ 5250708 w 7705355"/>
                <a:gd name="connsiteY516" fmla="*/ 3489518 h 6794402"/>
                <a:gd name="connsiteX517" fmla="*/ 6936307 w 7705355"/>
                <a:gd name="connsiteY517" fmla="*/ 3489518 h 6794402"/>
                <a:gd name="connsiteX518" fmla="*/ 7144584 w 7705355"/>
                <a:gd name="connsiteY518" fmla="*/ 3281243 h 6794402"/>
                <a:gd name="connsiteX519" fmla="*/ 7142524 w 7705355"/>
                <a:gd name="connsiteY519" fmla="*/ 3278134 h 6794402"/>
                <a:gd name="connsiteX520" fmla="*/ 7156542 w 7705355"/>
                <a:gd name="connsiteY520" fmla="*/ 3208754 h 6794402"/>
                <a:gd name="connsiteX521" fmla="*/ 7247080 w 7705355"/>
                <a:gd name="connsiteY521" fmla="*/ 3208754 h 6794402"/>
                <a:gd name="connsiteX522" fmla="*/ 7247080 w 7705355"/>
                <a:gd name="connsiteY522" fmla="*/ 3299291 h 6794402"/>
                <a:gd name="connsiteX523" fmla="*/ 7177698 w 7705355"/>
                <a:gd name="connsiteY523" fmla="*/ 3313310 h 6794402"/>
                <a:gd name="connsiteX524" fmla="*/ 7174644 w 7705355"/>
                <a:gd name="connsiteY524" fmla="*/ 3311286 h 6794402"/>
                <a:gd name="connsiteX525" fmla="*/ 4665783 w 7705355"/>
                <a:gd name="connsiteY525" fmla="*/ 3924395 h 6794402"/>
                <a:gd name="connsiteX526" fmla="*/ 4606989 w 7705355"/>
                <a:gd name="connsiteY526" fmla="*/ 3885127 h 6794402"/>
                <a:gd name="connsiteX527" fmla="*/ 4606252 w 7705355"/>
                <a:gd name="connsiteY527" fmla="*/ 3881671 h 6794402"/>
                <a:gd name="connsiteX528" fmla="*/ 3891526 w 7705355"/>
                <a:gd name="connsiteY528" fmla="*/ 3881671 h 6794402"/>
                <a:gd name="connsiteX529" fmla="*/ 3813829 w 7705355"/>
                <a:gd name="connsiteY529" fmla="*/ 3881671 h 6794402"/>
                <a:gd name="connsiteX530" fmla="*/ 3099103 w 7705355"/>
                <a:gd name="connsiteY530" fmla="*/ 3881671 h 6794402"/>
                <a:gd name="connsiteX531" fmla="*/ 3098366 w 7705355"/>
                <a:gd name="connsiteY531" fmla="*/ 3885127 h 6794402"/>
                <a:gd name="connsiteX532" fmla="*/ 3039572 w 7705355"/>
                <a:gd name="connsiteY532" fmla="*/ 3924395 h 6794402"/>
                <a:gd name="connsiteX533" fmla="*/ 2975485 w 7705355"/>
                <a:gd name="connsiteY533" fmla="*/ 3860308 h 6794402"/>
                <a:gd name="connsiteX534" fmla="*/ 3039572 w 7705355"/>
                <a:gd name="connsiteY534" fmla="*/ 3796221 h 6794402"/>
                <a:gd name="connsiteX535" fmla="*/ 3098652 w 7705355"/>
                <a:gd name="connsiteY535" fmla="*/ 3835274 h 6794402"/>
                <a:gd name="connsiteX536" fmla="*/ 3099387 w 7705355"/>
                <a:gd name="connsiteY536" fmla="*/ 3838946 h 6794402"/>
                <a:gd name="connsiteX537" fmla="*/ 3813829 w 7705355"/>
                <a:gd name="connsiteY537" fmla="*/ 3838946 h 6794402"/>
                <a:gd name="connsiteX538" fmla="*/ 3891526 w 7705355"/>
                <a:gd name="connsiteY538" fmla="*/ 3838946 h 6794402"/>
                <a:gd name="connsiteX539" fmla="*/ 4605968 w 7705355"/>
                <a:gd name="connsiteY539" fmla="*/ 3838946 h 6794402"/>
                <a:gd name="connsiteX540" fmla="*/ 4606703 w 7705355"/>
                <a:gd name="connsiteY540" fmla="*/ 3835274 h 6794402"/>
                <a:gd name="connsiteX541" fmla="*/ 4665783 w 7705355"/>
                <a:gd name="connsiteY541" fmla="*/ 3796221 h 6794402"/>
                <a:gd name="connsiteX542" fmla="*/ 4729870 w 7705355"/>
                <a:gd name="connsiteY542" fmla="*/ 3860308 h 6794402"/>
                <a:gd name="connsiteX543" fmla="*/ 4665783 w 7705355"/>
                <a:gd name="connsiteY543" fmla="*/ 3924395 h 6794402"/>
                <a:gd name="connsiteX544" fmla="*/ 7144336 w 7705355"/>
                <a:gd name="connsiteY544" fmla="*/ 3984287 h 6794402"/>
                <a:gd name="connsiteX545" fmla="*/ 7099067 w 7705355"/>
                <a:gd name="connsiteY545" fmla="*/ 3965595 h 6794402"/>
                <a:gd name="connsiteX546" fmla="*/ 7085049 w 7705355"/>
                <a:gd name="connsiteY546" fmla="*/ 3896214 h 6794402"/>
                <a:gd name="connsiteX547" fmla="*/ 7086955 w 7705355"/>
                <a:gd name="connsiteY547" fmla="*/ 3893338 h 6794402"/>
                <a:gd name="connsiteX548" fmla="*/ 6950041 w 7705355"/>
                <a:gd name="connsiteY548" fmla="*/ 3756039 h 6794402"/>
                <a:gd name="connsiteX549" fmla="*/ 5077266 w 7705355"/>
                <a:gd name="connsiteY549" fmla="*/ 3756039 h 6794402"/>
                <a:gd name="connsiteX550" fmla="*/ 4724276 w 7705355"/>
                <a:gd name="connsiteY550" fmla="*/ 3403050 h 6794402"/>
                <a:gd name="connsiteX551" fmla="*/ 3891526 w 7705355"/>
                <a:gd name="connsiteY551" fmla="*/ 3403050 h 6794402"/>
                <a:gd name="connsiteX552" fmla="*/ 3813829 w 7705355"/>
                <a:gd name="connsiteY552" fmla="*/ 3403050 h 6794402"/>
                <a:gd name="connsiteX553" fmla="*/ 2981079 w 7705355"/>
                <a:gd name="connsiteY553" fmla="*/ 3403050 h 6794402"/>
                <a:gd name="connsiteX554" fmla="*/ 2628089 w 7705355"/>
                <a:gd name="connsiteY554" fmla="*/ 3756039 h 6794402"/>
                <a:gd name="connsiteX555" fmla="*/ 755314 w 7705355"/>
                <a:gd name="connsiteY555" fmla="*/ 3756039 h 6794402"/>
                <a:gd name="connsiteX556" fmla="*/ 618400 w 7705355"/>
                <a:gd name="connsiteY556" fmla="*/ 3893338 h 6794402"/>
                <a:gd name="connsiteX557" fmla="*/ 620306 w 7705355"/>
                <a:gd name="connsiteY557" fmla="*/ 3896214 h 6794402"/>
                <a:gd name="connsiteX558" fmla="*/ 606288 w 7705355"/>
                <a:gd name="connsiteY558" fmla="*/ 3965595 h 6794402"/>
                <a:gd name="connsiteX559" fmla="*/ 561019 w 7705355"/>
                <a:gd name="connsiteY559" fmla="*/ 3984287 h 6794402"/>
                <a:gd name="connsiteX560" fmla="*/ 515750 w 7705355"/>
                <a:gd name="connsiteY560" fmla="*/ 3965595 h 6794402"/>
                <a:gd name="connsiteX561" fmla="*/ 515750 w 7705355"/>
                <a:gd name="connsiteY561" fmla="*/ 3875058 h 6794402"/>
                <a:gd name="connsiteX562" fmla="*/ 585132 w 7705355"/>
                <a:gd name="connsiteY562" fmla="*/ 3861039 h 6794402"/>
                <a:gd name="connsiteX563" fmla="*/ 588474 w 7705355"/>
                <a:gd name="connsiteY563" fmla="*/ 3863254 h 6794402"/>
                <a:gd name="connsiteX564" fmla="*/ 738021 w 7705355"/>
                <a:gd name="connsiteY564" fmla="*/ 3713314 h 6794402"/>
                <a:gd name="connsiteX565" fmla="*/ 2610287 w 7705355"/>
                <a:gd name="connsiteY565" fmla="*/ 3713314 h 6794402"/>
                <a:gd name="connsiteX566" fmla="*/ 2963276 w 7705355"/>
                <a:gd name="connsiteY566" fmla="*/ 3360834 h 6794402"/>
                <a:gd name="connsiteX567" fmla="*/ 3813829 w 7705355"/>
                <a:gd name="connsiteY567" fmla="*/ 3360834 h 6794402"/>
                <a:gd name="connsiteX568" fmla="*/ 3891526 w 7705355"/>
                <a:gd name="connsiteY568" fmla="*/ 3360834 h 6794402"/>
                <a:gd name="connsiteX569" fmla="*/ 4742079 w 7705355"/>
                <a:gd name="connsiteY569" fmla="*/ 3360834 h 6794402"/>
                <a:gd name="connsiteX570" fmla="*/ 5095068 w 7705355"/>
                <a:gd name="connsiteY570" fmla="*/ 3713314 h 6794402"/>
                <a:gd name="connsiteX571" fmla="*/ 6967334 w 7705355"/>
                <a:gd name="connsiteY571" fmla="*/ 3713314 h 6794402"/>
                <a:gd name="connsiteX572" fmla="*/ 7116881 w 7705355"/>
                <a:gd name="connsiteY572" fmla="*/ 3863254 h 6794402"/>
                <a:gd name="connsiteX573" fmla="*/ 7120223 w 7705355"/>
                <a:gd name="connsiteY573" fmla="*/ 3861039 h 6794402"/>
                <a:gd name="connsiteX574" fmla="*/ 7189605 w 7705355"/>
                <a:gd name="connsiteY574" fmla="*/ 3875058 h 6794402"/>
                <a:gd name="connsiteX575" fmla="*/ 7189605 w 7705355"/>
                <a:gd name="connsiteY575" fmla="*/ 3965595 h 6794402"/>
                <a:gd name="connsiteX576" fmla="*/ 7144336 w 7705355"/>
                <a:gd name="connsiteY576" fmla="*/ 3984287 h 6794402"/>
                <a:gd name="connsiteX577" fmla="*/ 6864080 w 7705355"/>
                <a:gd name="connsiteY577" fmla="*/ 4152643 h 6794402"/>
                <a:gd name="connsiteX578" fmla="*/ 6818813 w 7705355"/>
                <a:gd name="connsiteY578" fmla="*/ 4133951 h 6794402"/>
                <a:gd name="connsiteX579" fmla="*/ 6804793 w 7705355"/>
                <a:gd name="connsiteY579" fmla="*/ 4064570 h 6794402"/>
                <a:gd name="connsiteX580" fmla="*/ 6806650 w 7705355"/>
                <a:gd name="connsiteY580" fmla="*/ 4061768 h 6794402"/>
                <a:gd name="connsiteX581" fmla="*/ 6695215 w 7705355"/>
                <a:gd name="connsiteY581" fmla="*/ 3950334 h 6794402"/>
                <a:gd name="connsiteX582" fmla="*/ 5039118 w 7705355"/>
                <a:gd name="connsiteY582" fmla="*/ 3950334 h 6794402"/>
                <a:gd name="connsiteX583" fmla="*/ 4731397 w 7705355"/>
                <a:gd name="connsiteY583" fmla="*/ 3642614 h 6794402"/>
                <a:gd name="connsiteX584" fmla="*/ 3891526 w 7705355"/>
                <a:gd name="connsiteY584" fmla="*/ 3642614 h 6794402"/>
                <a:gd name="connsiteX585" fmla="*/ 3813829 w 7705355"/>
                <a:gd name="connsiteY585" fmla="*/ 3642614 h 6794402"/>
                <a:gd name="connsiteX586" fmla="*/ 2973958 w 7705355"/>
                <a:gd name="connsiteY586" fmla="*/ 3642614 h 6794402"/>
                <a:gd name="connsiteX587" fmla="*/ 2666237 w 7705355"/>
                <a:gd name="connsiteY587" fmla="*/ 3950334 h 6794402"/>
                <a:gd name="connsiteX588" fmla="*/ 1010140 w 7705355"/>
                <a:gd name="connsiteY588" fmla="*/ 3950334 h 6794402"/>
                <a:gd name="connsiteX589" fmla="*/ 898705 w 7705355"/>
                <a:gd name="connsiteY589" fmla="*/ 4061768 h 6794402"/>
                <a:gd name="connsiteX590" fmla="*/ 900562 w 7705355"/>
                <a:gd name="connsiteY590" fmla="*/ 4064570 h 6794402"/>
                <a:gd name="connsiteX591" fmla="*/ 886542 w 7705355"/>
                <a:gd name="connsiteY591" fmla="*/ 4133951 h 6794402"/>
                <a:gd name="connsiteX592" fmla="*/ 841275 w 7705355"/>
                <a:gd name="connsiteY592" fmla="*/ 4152643 h 6794402"/>
                <a:gd name="connsiteX593" fmla="*/ 796006 w 7705355"/>
                <a:gd name="connsiteY593" fmla="*/ 4133951 h 6794402"/>
                <a:gd name="connsiteX594" fmla="*/ 796006 w 7705355"/>
                <a:gd name="connsiteY594" fmla="*/ 4043414 h 6794402"/>
                <a:gd name="connsiteX595" fmla="*/ 865387 w 7705355"/>
                <a:gd name="connsiteY595" fmla="*/ 4029395 h 6794402"/>
                <a:gd name="connsiteX596" fmla="*/ 868719 w 7705355"/>
                <a:gd name="connsiteY596" fmla="*/ 4031603 h 6794402"/>
                <a:gd name="connsiteX597" fmla="*/ 992337 w 7705355"/>
                <a:gd name="connsiteY597" fmla="*/ 3907609 h 6794402"/>
                <a:gd name="connsiteX598" fmla="*/ 2648436 w 7705355"/>
                <a:gd name="connsiteY598" fmla="*/ 3907609 h 6794402"/>
                <a:gd name="connsiteX599" fmla="*/ 2956665 w 7705355"/>
                <a:gd name="connsiteY599" fmla="*/ 3599889 h 6794402"/>
                <a:gd name="connsiteX600" fmla="*/ 3813829 w 7705355"/>
                <a:gd name="connsiteY600" fmla="*/ 3599889 h 6794402"/>
                <a:gd name="connsiteX601" fmla="*/ 3891526 w 7705355"/>
                <a:gd name="connsiteY601" fmla="*/ 3599889 h 6794402"/>
                <a:gd name="connsiteX602" fmla="*/ 4748690 w 7705355"/>
                <a:gd name="connsiteY602" fmla="*/ 3599889 h 6794402"/>
                <a:gd name="connsiteX603" fmla="*/ 5056919 w 7705355"/>
                <a:gd name="connsiteY603" fmla="*/ 3907609 h 6794402"/>
                <a:gd name="connsiteX604" fmla="*/ 6713018 w 7705355"/>
                <a:gd name="connsiteY604" fmla="*/ 3907609 h 6794402"/>
                <a:gd name="connsiteX605" fmla="*/ 6836636 w 7705355"/>
                <a:gd name="connsiteY605" fmla="*/ 4031603 h 6794402"/>
                <a:gd name="connsiteX606" fmla="*/ 6839968 w 7705355"/>
                <a:gd name="connsiteY606" fmla="*/ 4029395 h 6794402"/>
                <a:gd name="connsiteX607" fmla="*/ 6909349 w 7705355"/>
                <a:gd name="connsiteY607" fmla="*/ 4043414 h 6794402"/>
                <a:gd name="connsiteX608" fmla="*/ 6909349 w 7705355"/>
                <a:gd name="connsiteY608" fmla="*/ 4133951 h 6794402"/>
                <a:gd name="connsiteX609" fmla="*/ 6864080 w 7705355"/>
                <a:gd name="connsiteY609" fmla="*/ 4152643 h 6794402"/>
                <a:gd name="connsiteX610" fmla="*/ 1394155 w 7705355"/>
                <a:gd name="connsiteY610" fmla="*/ 4273823 h 6794402"/>
                <a:gd name="connsiteX611" fmla="*/ 1330067 w 7705355"/>
                <a:gd name="connsiteY611" fmla="*/ 4209736 h 6794402"/>
                <a:gd name="connsiteX612" fmla="*/ 1394155 w 7705355"/>
                <a:gd name="connsiteY612" fmla="*/ 4145649 h 6794402"/>
                <a:gd name="connsiteX613" fmla="*/ 1453206 w 7705355"/>
                <a:gd name="connsiteY613" fmla="*/ 4184790 h 6794402"/>
                <a:gd name="connsiteX614" fmla="*/ 1453929 w 7705355"/>
                <a:gd name="connsiteY614" fmla="*/ 4188374 h 6794402"/>
                <a:gd name="connsiteX615" fmla="*/ 2252722 w 7705355"/>
                <a:gd name="connsiteY615" fmla="*/ 4188374 h 6794402"/>
                <a:gd name="connsiteX616" fmla="*/ 2252722 w 7705355"/>
                <a:gd name="connsiteY616" fmla="*/ 4231099 h 6794402"/>
                <a:gd name="connsiteX617" fmla="*/ 1453929 w 7705355"/>
                <a:gd name="connsiteY617" fmla="*/ 4231099 h 6794402"/>
                <a:gd name="connsiteX618" fmla="*/ 1453206 w 7705355"/>
                <a:gd name="connsiteY618" fmla="*/ 4234682 h 6794402"/>
                <a:gd name="connsiteX619" fmla="*/ 1394155 w 7705355"/>
                <a:gd name="connsiteY619" fmla="*/ 4273823 h 6794402"/>
                <a:gd name="connsiteX620" fmla="*/ 6311200 w 7705355"/>
                <a:gd name="connsiteY620" fmla="*/ 4273823 h 6794402"/>
                <a:gd name="connsiteX621" fmla="*/ 6252149 w 7705355"/>
                <a:gd name="connsiteY621" fmla="*/ 4234682 h 6794402"/>
                <a:gd name="connsiteX622" fmla="*/ 6251426 w 7705355"/>
                <a:gd name="connsiteY622" fmla="*/ 4231099 h 6794402"/>
                <a:gd name="connsiteX623" fmla="*/ 5452633 w 7705355"/>
                <a:gd name="connsiteY623" fmla="*/ 4231099 h 6794402"/>
                <a:gd name="connsiteX624" fmla="*/ 5452633 w 7705355"/>
                <a:gd name="connsiteY624" fmla="*/ 4188374 h 6794402"/>
                <a:gd name="connsiteX625" fmla="*/ 6251426 w 7705355"/>
                <a:gd name="connsiteY625" fmla="*/ 4188374 h 6794402"/>
                <a:gd name="connsiteX626" fmla="*/ 6252149 w 7705355"/>
                <a:gd name="connsiteY626" fmla="*/ 4184790 h 6794402"/>
                <a:gd name="connsiteX627" fmla="*/ 6311200 w 7705355"/>
                <a:gd name="connsiteY627" fmla="*/ 4145649 h 6794402"/>
                <a:gd name="connsiteX628" fmla="*/ 6375288 w 7705355"/>
                <a:gd name="connsiteY628" fmla="*/ 4209736 h 6794402"/>
                <a:gd name="connsiteX629" fmla="*/ 6311200 w 7705355"/>
                <a:gd name="connsiteY629" fmla="*/ 4273823 h 6794402"/>
                <a:gd name="connsiteX630" fmla="*/ 4994867 w 7705355"/>
                <a:gd name="connsiteY630" fmla="*/ 4449809 h 6794402"/>
                <a:gd name="connsiteX631" fmla="*/ 4936072 w 7705355"/>
                <a:gd name="connsiteY631" fmla="*/ 4410756 h 6794402"/>
                <a:gd name="connsiteX632" fmla="*/ 4935403 w 7705355"/>
                <a:gd name="connsiteY632" fmla="*/ 4407593 h 6794402"/>
                <a:gd name="connsiteX633" fmla="*/ 3891526 w 7705355"/>
                <a:gd name="connsiteY633" fmla="*/ 4407593 h 6794402"/>
                <a:gd name="connsiteX634" fmla="*/ 3813829 w 7705355"/>
                <a:gd name="connsiteY634" fmla="*/ 4407593 h 6794402"/>
                <a:gd name="connsiteX635" fmla="*/ 2769952 w 7705355"/>
                <a:gd name="connsiteY635" fmla="*/ 4407593 h 6794402"/>
                <a:gd name="connsiteX636" fmla="*/ 2769283 w 7705355"/>
                <a:gd name="connsiteY636" fmla="*/ 4410756 h 6794402"/>
                <a:gd name="connsiteX637" fmla="*/ 2710488 w 7705355"/>
                <a:gd name="connsiteY637" fmla="*/ 4449809 h 6794402"/>
                <a:gd name="connsiteX638" fmla="*/ 2646401 w 7705355"/>
                <a:gd name="connsiteY638" fmla="*/ 4385722 h 6794402"/>
                <a:gd name="connsiteX639" fmla="*/ 2710488 w 7705355"/>
                <a:gd name="connsiteY639" fmla="*/ 4321635 h 6794402"/>
                <a:gd name="connsiteX640" fmla="*/ 2769498 w 7705355"/>
                <a:gd name="connsiteY640" fmla="*/ 4360688 h 6794402"/>
                <a:gd name="connsiteX641" fmla="*/ 2770346 w 7705355"/>
                <a:gd name="connsiteY641" fmla="*/ 4364868 h 6794402"/>
                <a:gd name="connsiteX642" fmla="*/ 3813829 w 7705355"/>
                <a:gd name="connsiteY642" fmla="*/ 4364868 h 6794402"/>
                <a:gd name="connsiteX643" fmla="*/ 3891526 w 7705355"/>
                <a:gd name="connsiteY643" fmla="*/ 4364868 h 6794402"/>
                <a:gd name="connsiteX644" fmla="*/ 4935009 w 7705355"/>
                <a:gd name="connsiteY644" fmla="*/ 4364868 h 6794402"/>
                <a:gd name="connsiteX645" fmla="*/ 4935857 w 7705355"/>
                <a:gd name="connsiteY645" fmla="*/ 4360688 h 6794402"/>
                <a:gd name="connsiteX646" fmla="*/ 4994867 w 7705355"/>
                <a:gd name="connsiteY646" fmla="*/ 4321635 h 6794402"/>
                <a:gd name="connsiteX647" fmla="*/ 5058954 w 7705355"/>
                <a:gd name="connsiteY647" fmla="*/ 4385722 h 6794402"/>
                <a:gd name="connsiteX648" fmla="*/ 4994867 w 7705355"/>
                <a:gd name="connsiteY648" fmla="*/ 4449809 h 6794402"/>
                <a:gd name="connsiteX649" fmla="*/ 6894598 w 7705355"/>
                <a:gd name="connsiteY649" fmla="*/ 4497620 h 6794402"/>
                <a:gd name="connsiteX650" fmla="*/ 6835804 w 7705355"/>
                <a:gd name="connsiteY650" fmla="*/ 4458567 h 6794402"/>
                <a:gd name="connsiteX651" fmla="*/ 6835028 w 7705355"/>
                <a:gd name="connsiteY651" fmla="*/ 4454895 h 6794402"/>
                <a:gd name="connsiteX652" fmla="*/ 5314795 w 7705355"/>
                <a:gd name="connsiteY652" fmla="*/ 4454895 h 6794402"/>
                <a:gd name="connsiteX653" fmla="*/ 5022842 w 7705355"/>
                <a:gd name="connsiteY653" fmla="*/ 4162942 h 6794402"/>
                <a:gd name="connsiteX654" fmla="*/ 3891526 w 7705355"/>
                <a:gd name="connsiteY654" fmla="*/ 4162942 h 6794402"/>
                <a:gd name="connsiteX655" fmla="*/ 3813829 w 7705355"/>
                <a:gd name="connsiteY655" fmla="*/ 4162942 h 6794402"/>
                <a:gd name="connsiteX656" fmla="*/ 2682513 w 7705355"/>
                <a:gd name="connsiteY656" fmla="*/ 4162942 h 6794402"/>
                <a:gd name="connsiteX657" fmla="*/ 2390560 w 7705355"/>
                <a:gd name="connsiteY657" fmla="*/ 4454895 h 6794402"/>
                <a:gd name="connsiteX658" fmla="*/ 870327 w 7705355"/>
                <a:gd name="connsiteY658" fmla="*/ 4454895 h 6794402"/>
                <a:gd name="connsiteX659" fmla="*/ 869551 w 7705355"/>
                <a:gd name="connsiteY659" fmla="*/ 4458567 h 6794402"/>
                <a:gd name="connsiteX660" fmla="*/ 810757 w 7705355"/>
                <a:gd name="connsiteY660" fmla="*/ 4497620 h 6794402"/>
                <a:gd name="connsiteX661" fmla="*/ 746669 w 7705355"/>
                <a:gd name="connsiteY661" fmla="*/ 4433533 h 6794402"/>
                <a:gd name="connsiteX662" fmla="*/ 810757 w 7705355"/>
                <a:gd name="connsiteY662" fmla="*/ 4369446 h 6794402"/>
                <a:gd name="connsiteX663" fmla="*/ 869765 w 7705355"/>
                <a:gd name="connsiteY663" fmla="*/ 4408499 h 6794402"/>
                <a:gd name="connsiteX664" fmla="*/ 870510 w 7705355"/>
                <a:gd name="connsiteY664" fmla="*/ 4412171 h 6794402"/>
                <a:gd name="connsiteX665" fmla="*/ 2373266 w 7705355"/>
                <a:gd name="connsiteY665" fmla="*/ 4412171 h 6794402"/>
                <a:gd name="connsiteX666" fmla="*/ 2664712 w 7705355"/>
                <a:gd name="connsiteY666" fmla="*/ 4120726 h 6794402"/>
                <a:gd name="connsiteX667" fmla="*/ 3813829 w 7705355"/>
                <a:gd name="connsiteY667" fmla="*/ 4120726 h 6794402"/>
                <a:gd name="connsiteX668" fmla="*/ 3891526 w 7705355"/>
                <a:gd name="connsiteY668" fmla="*/ 4120726 h 6794402"/>
                <a:gd name="connsiteX669" fmla="*/ 5040643 w 7705355"/>
                <a:gd name="connsiteY669" fmla="*/ 4120726 h 6794402"/>
                <a:gd name="connsiteX670" fmla="*/ 5332089 w 7705355"/>
                <a:gd name="connsiteY670" fmla="*/ 4412171 h 6794402"/>
                <a:gd name="connsiteX671" fmla="*/ 6834845 w 7705355"/>
                <a:gd name="connsiteY671" fmla="*/ 4412171 h 6794402"/>
                <a:gd name="connsiteX672" fmla="*/ 6835590 w 7705355"/>
                <a:gd name="connsiteY672" fmla="*/ 4408499 h 6794402"/>
                <a:gd name="connsiteX673" fmla="*/ 6894598 w 7705355"/>
                <a:gd name="connsiteY673" fmla="*/ 4369446 h 6794402"/>
                <a:gd name="connsiteX674" fmla="*/ 6958686 w 7705355"/>
                <a:gd name="connsiteY674" fmla="*/ 4433533 h 6794402"/>
                <a:gd name="connsiteX675" fmla="*/ 6894598 w 7705355"/>
                <a:gd name="connsiteY675" fmla="*/ 4497620 h 6794402"/>
                <a:gd name="connsiteX676" fmla="*/ 4994867 w 7705355"/>
                <a:gd name="connsiteY676" fmla="*/ 4769552 h 6794402"/>
                <a:gd name="connsiteX677" fmla="*/ 4949662 w 7705355"/>
                <a:gd name="connsiteY677" fmla="*/ 4750860 h 6794402"/>
                <a:gd name="connsiteX678" fmla="*/ 4939454 w 7705355"/>
                <a:gd name="connsiteY678" fmla="*/ 4726320 h 6794402"/>
                <a:gd name="connsiteX679" fmla="*/ 3891526 w 7705355"/>
                <a:gd name="connsiteY679" fmla="*/ 4726320 h 6794402"/>
                <a:gd name="connsiteX680" fmla="*/ 3813829 w 7705355"/>
                <a:gd name="connsiteY680" fmla="*/ 4726320 h 6794402"/>
                <a:gd name="connsiteX681" fmla="*/ 2765901 w 7705355"/>
                <a:gd name="connsiteY681" fmla="*/ 4726320 h 6794402"/>
                <a:gd name="connsiteX682" fmla="*/ 2755693 w 7705355"/>
                <a:gd name="connsiteY682" fmla="*/ 4750860 h 6794402"/>
                <a:gd name="connsiteX683" fmla="*/ 2710488 w 7705355"/>
                <a:gd name="connsiteY683" fmla="*/ 4769552 h 6794402"/>
                <a:gd name="connsiteX684" fmla="*/ 2646401 w 7705355"/>
                <a:gd name="connsiteY684" fmla="*/ 4705466 h 6794402"/>
                <a:gd name="connsiteX685" fmla="*/ 2710488 w 7705355"/>
                <a:gd name="connsiteY685" fmla="*/ 4641379 h 6794402"/>
                <a:gd name="connsiteX686" fmla="*/ 2755503 w 7705355"/>
                <a:gd name="connsiteY686" fmla="*/ 4660071 h 6794402"/>
                <a:gd name="connsiteX687" fmla="*/ 2765386 w 7705355"/>
                <a:gd name="connsiteY687" fmla="*/ 4683595 h 6794402"/>
                <a:gd name="connsiteX688" fmla="*/ 3813829 w 7705355"/>
                <a:gd name="connsiteY688" fmla="*/ 4683595 h 6794402"/>
                <a:gd name="connsiteX689" fmla="*/ 3891526 w 7705355"/>
                <a:gd name="connsiteY689" fmla="*/ 4683595 h 6794402"/>
                <a:gd name="connsiteX690" fmla="*/ 4939969 w 7705355"/>
                <a:gd name="connsiteY690" fmla="*/ 4683595 h 6794402"/>
                <a:gd name="connsiteX691" fmla="*/ 4949852 w 7705355"/>
                <a:gd name="connsiteY691" fmla="*/ 4660071 h 6794402"/>
                <a:gd name="connsiteX692" fmla="*/ 4994867 w 7705355"/>
                <a:gd name="connsiteY692" fmla="*/ 4641379 h 6794402"/>
                <a:gd name="connsiteX693" fmla="*/ 5058954 w 7705355"/>
                <a:gd name="connsiteY693" fmla="*/ 4705466 h 6794402"/>
                <a:gd name="connsiteX694" fmla="*/ 4994867 w 7705355"/>
                <a:gd name="connsiteY694" fmla="*/ 4769552 h 6794402"/>
                <a:gd name="connsiteX695" fmla="*/ 1394155 w 7705355"/>
                <a:gd name="connsiteY695" fmla="*/ 4945538 h 6794402"/>
                <a:gd name="connsiteX696" fmla="*/ 1330067 w 7705355"/>
                <a:gd name="connsiteY696" fmla="*/ 4881450 h 6794402"/>
                <a:gd name="connsiteX697" fmla="*/ 1394155 w 7705355"/>
                <a:gd name="connsiteY697" fmla="*/ 4817363 h 6794402"/>
                <a:gd name="connsiteX698" fmla="*/ 1439471 w 7705355"/>
                <a:gd name="connsiteY698" fmla="*/ 4836134 h 6794402"/>
                <a:gd name="connsiteX699" fmla="*/ 1449393 w 7705355"/>
                <a:gd name="connsiteY699" fmla="*/ 4860087 h 6794402"/>
                <a:gd name="connsiteX700" fmla="*/ 2252722 w 7705355"/>
                <a:gd name="connsiteY700" fmla="*/ 4860087 h 6794402"/>
                <a:gd name="connsiteX701" fmla="*/ 2252722 w 7705355"/>
                <a:gd name="connsiteY701" fmla="*/ 4902813 h 6794402"/>
                <a:gd name="connsiteX702" fmla="*/ 1449394 w 7705355"/>
                <a:gd name="connsiteY702" fmla="*/ 4902813 h 6794402"/>
                <a:gd name="connsiteX703" fmla="*/ 1439472 w 7705355"/>
                <a:gd name="connsiteY703" fmla="*/ 4926767 h 6794402"/>
                <a:gd name="connsiteX704" fmla="*/ 1394155 w 7705355"/>
                <a:gd name="connsiteY704" fmla="*/ 4945538 h 6794402"/>
                <a:gd name="connsiteX705" fmla="*/ 6311200 w 7705355"/>
                <a:gd name="connsiteY705" fmla="*/ 4945538 h 6794402"/>
                <a:gd name="connsiteX706" fmla="*/ 6265883 w 7705355"/>
                <a:gd name="connsiteY706" fmla="*/ 4926767 h 6794402"/>
                <a:gd name="connsiteX707" fmla="*/ 6255961 w 7705355"/>
                <a:gd name="connsiteY707" fmla="*/ 4902813 h 6794402"/>
                <a:gd name="connsiteX708" fmla="*/ 5452633 w 7705355"/>
                <a:gd name="connsiteY708" fmla="*/ 4902813 h 6794402"/>
                <a:gd name="connsiteX709" fmla="*/ 5452633 w 7705355"/>
                <a:gd name="connsiteY709" fmla="*/ 4860087 h 6794402"/>
                <a:gd name="connsiteX710" fmla="*/ 6255962 w 7705355"/>
                <a:gd name="connsiteY710" fmla="*/ 4860087 h 6794402"/>
                <a:gd name="connsiteX711" fmla="*/ 6265884 w 7705355"/>
                <a:gd name="connsiteY711" fmla="*/ 4836134 h 6794402"/>
                <a:gd name="connsiteX712" fmla="*/ 6311200 w 7705355"/>
                <a:gd name="connsiteY712" fmla="*/ 4817363 h 6794402"/>
                <a:gd name="connsiteX713" fmla="*/ 6375288 w 7705355"/>
                <a:gd name="connsiteY713" fmla="*/ 4881450 h 6794402"/>
                <a:gd name="connsiteX714" fmla="*/ 6311200 w 7705355"/>
                <a:gd name="connsiteY714" fmla="*/ 4945538 h 6794402"/>
                <a:gd name="connsiteX715" fmla="*/ 5040643 w 7705355"/>
                <a:gd name="connsiteY715" fmla="*/ 4970460 h 6794402"/>
                <a:gd name="connsiteX716" fmla="*/ 3891526 w 7705355"/>
                <a:gd name="connsiteY716" fmla="*/ 4970460 h 6794402"/>
                <a:gd name="connsiteX717" fmla="*/ 3813829 w 7705355"/>
                <a:gd name="connsiteY717" fmla="*/ 4970460 h 6794402"/>
                <a:gd name="connsiteX718" fmla="*/ 2664712 w 7705355"/>
                <a:gd name="connsiteY718" fmla="*/ 4970460 h 6794402"/>
                <a:gd name="connsiteX719" fmla="*/ 2373266 w 7705355"/>
                <a:gd name="connsiteY719" fmla="*/ 4679017 h 6794402"/>
                <a:gd name="connsiteX720" fmla="*/ 865957 w 7705355"/>
                <a:gd name="connsiteY720" fmla="*/ 4679017 h 6794402"/>
                <a:gd name="connsiteX721" fmla="*/ 855961 w 7705355"/>
                <a:gd name="connsiteY721" fmla="*/ 4703050 h 6794402"/>
                <a:gd name="connsiteX722" fmla="*/ 810757 w 7705355"/>
                <a:gd name="connsiteY722" fmla="*/ 4721742 h 6794402"/>
                <a:gd name="connsiteX723" fmla="*/ 746669 w 7705355"/>
                <a:gd name="connsiteY723" fmla="*/ 4657655 h 6794402"/>
                <a:gd name="connsiteX724" fmla="*/ 810757 w 7705355"/>
                <a:gd name="connsiteY724" fmla="*/ 4593568 h 6794402"/>
                <a:gd name="connsiteX725" fmla="*/ 855770 w 7705355"/>
                <a:gd name="connsiteY725" fmla="*/ 4612260 h 6794402"/>
                <a:gd name="connsiteX726" fmla="*/ 865868 w 7705355"/>
                <a:gd name="connsiteY726" fmla="*/ 4636293 h 6794402"/>
                <a:gd name="connsiteX727" fmla="*/ 2390560 w 7705355"/>
                <a:gd name="connsiteY727" fmla="*/ 4636293 h 6794402"/>
                <a:gd name="connsiteX728" fmla="*/ 2682513 w 7705355"/>
                <a:gd name="connsiteY728" fmla="*/ 4928245 h 6794402"/>
                <a:gd name="connsiteX729" fmla="*/ 3813829 w 7705355"/>
                <a:gd name="connsiteY729" fmla="*/ 4928245 h 6794402"/>
                <a:gd name="connsiteX730" fmla="*/ 3891526 w 7705355"/>
                <a:gd name="connsiteY730" fmla="*/ 4928245 h 6794402"/>
                <a:gd name="connsiteX731" fmla="*/ 5022842 w 7705355"/>
                <a:gd name="connsiteY731" fmla="*/ 4928245 h 6794402"/>
                <a:gd name="connsiteX732" fmla="*/ 5314795 w 7705355"/>
                <a:gd name="connsiteY732" fmla="*/ 4636293 h 6794402"/>
                <a:gd name="connsiteX733" fmla="*/ 6839487 w 7705355"/>
                <a:gd name="connsiteY733" fmla="*/ 4636293 h 6794402"/>
                <a:gd name="connsiteX734" fmla="*/ 6849585 w 7705355"/>
                <a:gd name="connsiteY734" fmla="*/ 4612260 h 6794402"/>
                <a:gd name="connsiteX735" fmla="*/ 6894598 w 7705355"/>
                <a:gd name="connsiteY735" fmla="*/ 4593568 h 6794402"/>
                <a:gd name="connsiteX736" fmla="*/ 6958686 w 7705355"/>
                <a:gd name="connsiteY736" fmla="*/ 4657655 h 6794402"/>
                <a:gd name="connsiteX737" fmla="*/ 6894598 w 7705355"/>
                <a:gd name="connsiteY737" fmla="*/ 4721742 h 6794402"/>
                <a:gd name="connsiteX738" fmla="*/ 6849394 w 7705355"/>
                <a:gd name="connsiteY738" fmla="*/ 4703050 h 6794402"/>
                <a:gd name="connsiteX739" fmla="*/ 6839398 w 7705355"/>
                <a:gd name="connsiteY739" fmla="*/ 4679017 h 6794402"/>
                <a:gd name="connsiteX740" fmla="*/ 5332089 w 7705355"/>
                <a:gd name="connsiteY740" fmla="*/ 4679017 h 6794402"/>
                <a:gd name="connsiteX741" fmla="*/ 4665783 w 7705355"/>
                <a:gd name="connsiteY741" fmla="*/ 5294966 h 6794402"/>
                <a:gd name="connsiteX742" fmla="*/ 4620388 w 7705355"/>
                <a:gd name="connsiteY742" fmla="*/ 5276274 h 6794402"/>
                <a:gd name="connsiteX743" fmla="*/ 4610492 w 7705355"/>
                <a:gd name="connsiteY743" fmla="*/ 5252240 h 6794402"/>
                <a:gd name="connsiteX744" fmla="*/ 3891526 w 7705355"/>
                <a:gd name="connsiteY744" fmla="*/ 5252240 h 6794402"/>
                <a:gd name="connsiteX745" fmla="*/ 3813829 w 7705355"/>
                <a:gd name="connsiteY745" fmla="*/ 5252240 h 6794402"/>
                <a:gd name="connsiteX746" fmla="*/ 3094863 w 7705355"/>
                <a:gd name="connsiteY746" fmla="*/ 5252240 h 6794402"/>
                <a:gd name="connsiteX747" fmla="*/ 3084967 w 7705355"/>
                <a:gd name="connsiteY747" fmla="*/ 5276274 h 6794402"/>
                <a:gd name="connsiteX748" fmla="*/ 3039572 w 7705355"/>
                <a:gd name="connsiteY748" fmla="*/ 5294966 h 6794402"/>
                <a:gd name="connsiteX749" fmla="*/ 2975485 w 7705355"/>
                <a:gd name="connsiteY749" fmla="*/ 5230879 h 6794402"/>
                <a:gd name="connsiteX750" fmla="*/ 3039572 w 7705355"/>
                <a:gd name="connsiteY750" fmla="*/ 5166791 h 6794402"/>
                <a:gd name="connsiteX751" fmla="*/ 3084586 w 7705355"/>
                <a:gd name="connsiteY751" fmla="*/ 5185674 h 6794402"/>
                <a:gd name="connsiteX752" fmla="*/ 3094645 w 7705355"/>
                <a:gd name="connsiteY752" fmla="*/ 5209515 h 6794402"/>
                <a:gd name="connsiteX753" fmla="*/ 3813829 w 7705355"/>
                <a:gd name="connsiteY753" fmla="*/ 5209515 h 6794402"/>
                <a:gd name="connsiteX754" fmla="*/ 3891526 w 7705355"/>
                <a:gd name="connsiteY754" fmla="*/ 5209515 h 6794402"/>
                <a:gd name="connsiteX755" fmla="*/ 4610710 w 7705355"/>
                <a:gd name="connsiteY755" fmla="*/ 5209515 h 6794402"/>
                <a:gd name="connsiteX756" fmla="*/ 4620769 w 7705355"/>
                <a:gd name="connsiteY756" fmla="*/ 5185674 h 6794402"/>
                <a:gd name="connsiteX757" fmla="*/ 4665783 w 7705355"/>
                <a:gd name="connsiteY757" fmla="*/ 5166791 h 6794402"/>
                <a:gd name="connsiteX758" fmla="*/ 4729870 w 7705355"/>
                <a:gd name="connsiteY758" fmla="*/ 5230879 h 6794402"/>
                <a:gd name="connsiteX759" fmla="*/ 4665783 w 7705355"/>
                <a:gd name="connsiteY759" fmla="*/ 5294966 h 6794402"/>
                <a:gd name="connsiteX760" fmla="*/ 4748690 w 7705355"/>
                <a:gd name="connsiteY760" fmla="*/ 5491296 h 6794402"/>
                <a:gd name="connsiteX761" fmla="*/ 3891526 w 7705355"/>
                <a:gd name="connsiteY761" fmla="*/ 5491296 h 6794402"/>
                <a:gd name="connsiteX762" fmla="*/ 3813829 w 7705355"/>
                <a:gd name="connsiteY762" fmla="*/ 5491296 h 6794402"/>
                <a:gd name="connsiteX763" fmla="*/ 2956665 w 7705355"/>
                <a:gd name="connsiteY763" fmla="*/ 5491296 h 6794402"/>
                <a:gd name="connsiteX764" fmla="*/ 2648436 w 7705355"/>
                <a:gd name="connsiteY764" fmla="*/ 5183576 h 6794402"/>
                <a:gd name="connsiteX765" fmla="*/ 992337 w 7705355"/>
                <a:gd name="connsiteY765" fmla="*/ 5183576 h 6794402"/>
                <a:gd name="connsiteX766" fmla="*/ 868719 w 7705355"/>
                <a:gd name="connsiteY766" fmla="*/ 5059583 h 6794402"/>
                <a:gd name="connsiteX767" fmla="*/ 865387 w 7705355"/>
                <a:gd name="connsiteY767" fmla="*/ 5061791 h 6794402"/>
                <a:gd name="connsiteX768" fmla="*/ 796006 w 7705355"/>
                <a:gd name="connsiteY768" fmla="*/ 5047771 h 6794402"/>
                <a:gd name="connsiteX769" fmla="*/ 796006 w 7705355"/>
                <a:gd name="connsiteY769" fmla="*/ 4957235 h 6794402"/>
                <a:gd name="connsiteX770" fmla="*/ 886542 w 7705355"/>
                <a:gd name="connsiteY770" fmla="*/ 4957235 h 6794402"/>
                <a:gd name="connsiteX771" fmla="*/ 905235 w 7705355"/>
                <a:gd name="connsiteY771" fmla="*/ 5002503 h 6794402"/>
                <a:gd name="connsiteX772" fmla="*/ 895461 w 7705355"/>
                <a:gd name="connsiteY772" fmla="*/ 5026173 h 6794402"/>
                <a:gd name="connsiteX773" fmla="*/ 1010140 w 7705355"/>
                <a:gd name="connsiteY773" fmla="*/ 5140851 h 6794402"/>
                <a:gd name="connsiteX774" fmla="*/ 2666237 w 7705355"/>
                <a:gd name="connsiteY774" fmla="*/ 5140851 h 6794402"/>
                <a:gd name="connsiteX775" fmla="*/ 2973958 w 7705355"/>
                <a:gd name="connsiteY775" fmla="*/ 5448571 h 6794402"/>
                <a:gd name="connsiteX776" fmla="*/ 3813829 w 7705355"/>
                <a:gd name="connsiteY776" fmla="*/ 5448571 h 6794402"/>
                <a:gd name="connsiteX777" fmla="*/ 3891526 w 7705355"/>
                <a:gd name="connsiteY777" fmla="*/ 5448571 h 6794402"/>
                <a:gd name="connsiteX778" fmla="*/ 4731397 w 7705355"/>
                <a:gd name="connsiteY778" fmla="*/ 5448571 h 6794402"/>
                <a:gd name="connsiteX779" fmla="*/ 5039118 w 7705355"/>
                <a:gd name="connsiteY779" fmla="*/ 5140851 h 6794402"/>
                <a:gd name="connsiteX780" fmla="*/ 6695215 w 7705355"/>
                <a:gd name="connsiteY780" fmla="*/ 5140851 h 6794402"/>
                <a:gd name="connsiteX781" fmla="*/ 6809894 w 7705355"/>
                <a:gd name="connsiteY781" fmla="*/ 5026173 h 6794402"/>
                <a:gd name="connsiteX782" fmla="*/ 6800120 w 7705355"/>
                <a:gd name="connsiteY782" fmla="*/ 5002503 h 6794402"/>
                <a:gd name="connsiteX783" fmla="*/ 6818813 w 7705355"/>
                <a:gd name="connsiteY783" fmla="*/ 4957235 h 6794402"/>
                <a:gd name="connsiteX784" fmla="*/ 6909349 w 7705355"/>
                <a:gd name="connsiteY784" fmla="*/ 4957235 h 6794402"/>
                <a:gd name="connsiteX785" fmla="*/ 6909349 w 7705355"/>
                <a:gd name="connsiteY785" fmla="*/ 5047771 h 6794402"/>
                <a:gd name="connsiteX786" fmla="*/ 6839968 w 7705355"/>
                <a:gd name="connsiteY786" fmla="*/ 5061791 h 6794402"/>
                <a:gd name="connsiteX787" fmla="*/ 6836636 w 7705355"/>
                <a:gd name="connsiteY787" fmla="*/ 5059583 h 6794402"/>
                <a:gd name="connsiteX788" fmla="*/ 6713018 w 7705355"/>
                <a:gd name="connsiteY788" fmla="*/ 5183576 h 6794402"/>
                <a:gd name="connsiteX789" fmla="*/ 5056919 w 7705355"/>
                <a:gd name="connsiteY789" fmla="*/ 5183576 h 6794402"/>
                <a:gd name="connsiteX790" fmla="*/ 4742079 w 7705355"/>
                <a:gd name="connsiteY790" fmla="*/ 5730351 h 6794402"/>
                <a:gd name="connsiteX791" fmla="*/ 3891526 w 7705355"/>
                <a:gd name="connsiteY791" fmla="*/ 5730351 h 6794402"/>
                <a:gd name="connsiteX792" fmla="*/ 3813829 w 7705355"/>
                <a:gd name="connsiteY792" fmla="*/ 5730351 h 6794402"/>
                <a:gd name="connsiteX793" fmla="*/ 2963276 w 7705355"/>
                <a:gd name="connsiteY793" fmla="*/ 5730351 h 6794402"/>
                <a:gd name="connsiteX794" fmla="*/ 2610287 w 7705355"/>
                <a:gd name="connsiteY794" fmla="*/ 5377871 h 6794402"/>
                <a:gd name="connsiteX795" fmla="*/ 738021 w 7705355"/>
                <a:gd name="connsiteY795" fmla="*/ 5377871 h 6794402"/>
                <a:gd name="connsiteX796" fmla="*/ 588474 w 7705355"/>
                <a:gd name="connsiteY796" fmla="*/ 5227932 h 6794402"/>
                <a:gd name="connsiteX797" fmla="*/ 585131 w 7705355"/>
                <a:gd name="connsiteY797" fmla="*/ 5230147 h 6794402"/>
                <a:gd name="connsiteX798" fmla="*/ 515750 w 7705355"/>
                <a:gd name="connsiteY798" fmla="*/ 5216127 h 6794402"/>
                <a:gd name="connsiteX799" fmla="*/ 515750 w 7705355"/>
                <a:gd name="connsiteY799" fmla="*/ 5125591 h 6794402"/>
                <a:gd name="connsiteX800" fmla="*/ 606288 w 7705355"/>
                <a:gd name="connsiteY800" fmla="*/ 5125591 h 6794402"/>
                <a:gd name="connsiteX801" fmla="*/ 624979 w 7705355"/>
                <a:gd name="connsiteY801" fmla="*/ 5170859 h 6794402"/>
                <a:gd name="connsiteX802" fmla="*/ 615172 w 7705355"/>
                <a:gd name="connsiteY802" fmla="*/ 5194610 h 6794402"/>
                <a:gd name="connsiteX803" fmla="*/ 755314 w 7705355"/>
                <a:gd name="connsiteY803" fmla="*/ 5335147 h 6794402"/>
                <a:gd name="connsiteX804" fmla="*/ 2628089 w 7705355"/>
                <a:gd name="connsiteY804" fmla="*/ 5335147 h 6794402"/>
                <a:gd name="connsiteX805" fmla="*/ 2981079 w 7705355"/>
                <a:gd name="connsiteY805" fmla="*/ 5688136 h 6794402"/>
                <a:gd name="connsiteX806" fmla="*/ 3813829 w 7705355"/>
                <a:gd name="connsiteY806" fmla="*/ 5688136 h 6794402"/>
                <a:gd name="connsiteX807" fmla="*/ 3891526 w 7705355"/>
                <a:gd name="connsiteY807" fmla="*/ 5688136 h 6794402"/>
                <a:gd name="connsiteX808" fmla="*/ 4724276 w 7705355"/>
                <a:gd name="connsiteY808" fmla="*/ 5688136 h 6794402"/>
                <a:gd name="connsiteX809" fmla="*/ 5077266 w 7705355"/>
                <a:gd name="connsiteY809" fmla="*/ 5335147 h 6794402"/>
                <a:gd name="connsiteX810" fmla="*/ 6950041 w 7705355"/>
                <a:gd name="connsiteY810" fmla="*/ 5335147 h 6794402"/>
                <a:gd name="connsiteX811" fmla="*/ 7090183 w 7705355"/>
                <a:gd name="connsiteY811" fmla="*/ 5194610 h 6794402"/>
                <a:gd name="connsiteX812" fmla="*/ 7080376 w 7705355"/>
                <a:gd name="connsiteY812" fmla="*/ 5170859 h 6794402"/>
                <a:gd name="connsiteX813" fmla="*/ 7099067 w 7705355"/>
                <a:gd name="connsiteY813" fmla="*/ 5125591 h 6794402"/>
                <a:gd name="connsiteX814" fmla="*/ 7189605 w 7705355"/>
                <a:gd name="connsiteY814" fmla="*/ 5125591 h 6794402"/>
                <a:gd name="connsiteX815" fmla="*/ 7189605 w 7705355"/>
                <a:gd name="connsiteY815" fmla="*/ 5216127 h 6794402"/>
                <a:gd name="connsiteX816" fmla="*/ 7120224 w 7705355"/>
                <a:gd name="connsiteY816" fmla="*/ 5230147 h 6794402"/>
                <a:gd name="connsiteX817" fmla="*/ 7116881 w 7705355"/>
                <a:gd name="connsiteY817" fmla="*/ 5227932 h 6794402"/>
                <a:gd name="connsiteX818" fmla="*/ 6967334 w 7705355"/>
                <a:gd name="connsiteY818" fmla="*/ 5377871 h 6794402"/>
                <a:gd name="connsiteX819" fmla="*/ 5095068 w 7705355"/>
                <a:gd name="connsiteY819" fmla="*/ 5377871 h 6794402"/>
                <a:gd name="connsiteX820" fmla="*/ 4918573 w 7705355"/>
                <a:gd name="connsiteY820" fmla="*/ 5933802 h 6794402"/>
                <a:gd name="connsiteX821" fmla="*/ 3891526 w 7705355"/>
                <a:gd name="connsiteY821" fmla="*/ 5933802 h 6794402"/>
                <a:gd name="connsiteX822" fmla="*/ 3813829 w 7705355"/>
                <a:gd name="connsiteY822" fmla="*/ 5933802 h 6794402"/>
                <a:gd name="connsiteX823" fmla="*/ 2786782 w 7705355"/>
                <a:gd name="connsiteY823" fmla="*/ 5933802 h 6794402"/>
                <a:gd name="connsiteX824" fmla="*/ 2454647 w 7705355"/>
                <a:gd name="connsiteY824" fmla="*/ 5601669 h 6794402"/>
                <a:gd name="connsiteX825" fmla="*/ 769048 w 7705355"/>
                <a:gd name="connsiteY825" fmla="*/ 5601669 h 6794402"/>
                <a:gd name="connsiteX826" fmla="*/ 557582 w 7705355"/>
                <a:gd name="connsiteY826" fmla="*/ 5813132 h 6794402"/>
                <a:gd name="connsiteX827" fmla="*/ 567504 w 7705355"/>
                <a:gd name="connsiteY827" fmla="*/ 5837162 h 6794402"/>
                <a:gd name="connsiteX828" fmla="*/ 548813 w 7705355"/>
                <a:gd name="connsiteY828" fmla="*/ 5882430 h 6794402"/>
                <a:gd name="connsiteX829" fmla="*/ 458275 w 7705355"/>
                <a:gd name="connsiteY829" fmla="*/ 5882430 h 6794402"/>
                <a:gd name="connsiteX830" fmla="*/ 458275 w 7705355"/>
                <a:gd name="connsiteY830" fmla="*/ 5791894 h 6794402"/>
                <a:gd name="connsiteX831" fmla="*/ 527656 w 7705355"/>
                <a:gd name="connsiteY831" fmla="*/ 5777875 h 6794402"/>
                <a:gd name="connsiteX832" fmla="*/ 530712 w 7705355"/>
                <a:gd name="connsiteY832" fmla="*/ 5779899 h 6794402"/>
                <a:gd name="connsiteX833" fmla="*/ 751246 w 7705355"/>
                <a:gd name="connsiteY833" fmla="*/ 5558943 h 6794402"/>
                <a:gd name="connsiteX834" fmla="*/ 2471940 w 7705355"/>
                <a:gd name="connsiteY834" fmla="*/ 5558943 h 6794402"/>
                <a:gd name="connsiteX835" fmla="*/ 2804585 w 7705355"/>
                <a:gd name="connsiteY835" fmla="*/ 5891585 h 6794402"/>
                <a:gd name="connsiteX836" fmla="*/ 3813829 w 7705355"/>
                <a:gd name="connsiteY836" fmla="*/ 5891585 h 6794402"/>
                <a:gd name="connsiteX837" fmla="*/ 3891526 w 7705355"/>
                <a:gd name="connsiteY837" fmla="*/ 5891585 h 6794402"/>
                <a:gd name="connsiteX838" fmla="*/ 4900770 w 7705355"/>
                <a:gd name="connsiteY838" fmla="*/ 5891585 h 6794402"/>
                <a:gd name="connsiteX839" fmla="*/ 5233415 w 7705355"/>
                <a:gd name="connsiteY839" fmla="*/ 5558943 h 6794402"/>
                <a:gd name="connsiteX840" fmla="*/ 6954109 w 7705355"/>
                <a:gd name="connsiteY840" fmla="*/ 5558943 h 6794402"/>
                <a:gd name="connsiteX841" fmla="*/ 7174643 w 7705355"/>
                <a:gd name="connsiteY841" fmla="*/ 5779899 h 6794402"/>
                <a:gd name="connsiteX842" fmla="*/ 7177699 w 7705355"/>
                <a:gd name="connsiteY842" fmla="*/ 5777875 h 6794402"/>
                <a:gd name="connsiteX843" fmla="*/ 7247080 w 7705355"/>
                <a:gd name="connsiteY843" fmla="*/ 5791894 h 6794402"/>
                <a:gd name="connsiteX844" fmla="*/ 7247080 w 7705355"/>
                <a:gd name="connsiteY844" fmla="*/ 5882430 h 6794402"/>
                <a:gd name="connsiteX845" fmla="*/ 7156542 w 7705355"/>
                <a:gd name="connsiteY845" fmla="*/ 5882430 h 6794402"/>
                <a:gd name="connsiteX846" fmla="*/ 7137851 w 7705355"/>
                <a:gd name="connsiteY846" fmla="*/ 5837162 h 6794402"/>
                <a:gd name="connsiteX847" fmla="*/ 7147773 w 7705355"/>
                <a:gd name="connsiteY847" fmla="*/ 5813132 h 6794402"/>
                <a:gd name="connsiteX848" fmla="*/ 6936307 w 7705355"/>
                <a:gd name="connsiteY848" fmla="*/ 5601669 h 6794402"/>
                <a:gd name="connsiteX849" fmla="*/ 5250708 w 7705355"/>
                <a:gd name="connsiteY849" fmla="*/ 5601669 h 6794402"/>
                <a:gd name="connsiteX850" fmla="*/ 64088 w 7705355"/>
                <a:gd name="connsiteY850" fmla="*/ 6072150 h 6794402"/>
                <a:gd name="connsiteX851" fmla="*/ 0 w 7705355"/>
                <a:gd name="connsiteY851" fmla="*/ 6008063 h 6794402"/>
                <a:gd name="connsiteX852" fmla="*/ 64088 w 7705355"/>
                <a:gd name="connsiteY852" fmla="*/ 5943976 h 6794402"/>
                <a:gd name="connsiteX853" fmla="*/ 109483 w 7705355"/>
                <a:gd name="connsiteY853" fmla="*/ 5962668 h 6794402"/>
                <a:gd name="connsiteX854" fmla="*/ 119379 w 7705355"/>
                <a:gd name="connsiteY854" fmla="*/ 5986700 h 6794402"/>
                <a:gd name="connsiteX855" fmla="*/ 724290 w 7705355"/>
                <a:gd name="connsiteY855" fmla="*/ 5986700 h 6794402"/>
                <a:gd name="connsiteX856" fmla="*/ 982165 w 7705355"/>
                <a:gd name="connsiteY856" fmla="*/ 5728825 h 6794402"/>
                <a:gd name="connsiteX857" fmla="*/ 2483639 w 7705355"/>
                <a:gd name="connsiteY857" fmla="*/ 5728825 h 6794402"/>
                <a:gd name="connsiteX858" fmla="*/ 2483639 w 7705355"/>
                <a:gd name="connsiteY858" fmla="*/ 5771041 h 6794402"/>
                <a:gd name="connsiteX859" fmla="*/ 999967 w 7705355"/>
                <a:gd name="connsiteY859" fmla="*/ 5771041 h 6794402"/>
                <a:gd name="connsiteX860" fmla="*/ 742091 w 7705355"/>
                <a:gd name="connsiteY860" fmla="*/ 6028916 h 6794402"/>
                <a:gd name="connsiteX861" fmla="*/ 119501 w 7705355"/>
                <a:gd name="connsiteY861" fmla="*/ 6028916 h 6794402"/>
                <a:gd name="connsiteX862" fmla="*/ 109292 w 7705355"/>
                <a:gd name="connsiteY862" fmla="*/ 6053458 h 6794402"/>
                <a:gd name="connsiteX863" fmla="*/ 64088 w 7705355"/>
                <a:gd name="connsiteY863" fmla="*/ 6072150 h 6794402"/>
                <a:gd name="connsiteX864" fmla="*/ 7641267 w 7705355"/>
                <a:gd name="connsiteY864" fmla="*/ 6072150 h 6794402"/>
                <a:gd name="connsiteX865" fmla="*/ 7596063 w 7705355"/>
                <a:gd name="connsiteY865" fmla="*/ 6053458 h 6794402"/>
                <a:gd name="connsiteX866" fmla="*/ 7585854 w 7705355"/>
                <a:gd name="connsiteY866" fmla="*/ 6028916 h 6794402"/>
                <a:gd name="connsiteX867" fmla="*/ 6963264 w 7705355"/>
                <a:gd name="connsiteY867" fmla="*/ 6028916 h 6794402"/>
                <a:gd name="connsiteX868" fmla="*/ 6705388 w 7705355"/>
                <a:gd name="connsiteY868" fmla="*/ 5771041 h 6794402"/>
                <a:gd name="connsiteX869" fmla="*/ 5221716 w 7705355"/>
                <a:gd name="connsiteY869" fmla="*/ 5771041 h 6794402"/>
                <a:gd name="connsiteX870" fmla="*/ 5221716 w 7705355"/>
                <a:gd name="connsiteY870" fmla="*/ 5728825 h 6794402"/>
                <a:gd name="connsiteX871" fmla="*/ 6723190 w 7705355"/>
                <a:gd name="connsiteY871" fmla="*/ 5728825 h 6794402"/>
                <a:gd name="connsiteX872" fmla="*/ 6981065 w 7705355"/>
                <a:gd name="connsiteY872" fmla="*/ 5986700 h 6794402"/>
                <a:gd name="connsiteX873" fmla="*/ 7585976 w 7705355"/>
                <a:gd name="connsiteY873" fmla="*/ 5986700 h 6794402"/>
                <a:gd name="connsiteX874" fmla="*/ 7595872 w 7705355"/>
                <a:gd name="connsiteY874" fmla="*/ 5962668 h 6794402"/>
                <a:gd name="connsiteX875" fmla="*/ 7641267 w 7705355"/>
                <a:gd name="connsiteY875" fmla="*/ 5943976 h 6794402"/>
                <a:gd name="connsiteX876" fmla="*/ 7705355 w 7705355"/>
                <a:gd name="connsiteY876" fmla="*/ 6008063 h 6794402"/>
                <a:gd name="connsiteX877" fmla="*/ 7641267 w 7705355"/>
                <a:gd name="connsiteY877" fmla="*/ 6072150 h 6794402"/>
                <a:gd name="connsiteX878" fmla="*/ 4655611 w 7705355"/>
                <a:gd name="connsiteY878" fmla="*/ 6146410 h 6794402"/>
                <a:gd name="connsiteX879" fmla="*/ 4596531 w 7705355"/>
                <a:gd name="connsiteY879" fmla="*/ 6107357 h 6794402"/>
                <a:gd name="connsiteX880" fmla="*/ 4595796 w 7705355"/>
                <a:gd name="connsiteY880" fmla="*/ 6103685 h 6794402"/>
                <a:gd name="connsiteX881" fmla="*/ 3891526 w 7705355"/>
                <a:gd name="connsiteY881" fmla="*/ 6103685 h 6794402"/>
                <a:gd name="connsiteX882" fmla="*/ 3813829 w 7705355"/>
                <a:gd name="connsiteY882" fmla="*/ 6103685 h 6794402"/>
                <a:gd name="connsiteX883" fmla="*/ 3109559 w 7705355"/>
                <a:gd name="connsiteY883" fmla="*/ 6103685 h 6794402"/>
                <a:gd name="connsiteX884" fmla="*/ 3108824 w 7705355"/>
                <a:gd name="connsiteY884" fmla="*/ 6107357 h 6794402"/>
                <a:gd name="connsiteX885" fmla="*/ 3049744 w 7705355"/>
                <a:gd name="connsiteY885" fmla="*/ 6146410 h 6794402"/>
                <a:gd name="connsiteX886" fmla="*/ 2985657 w 7705355"/>
                <a:gd name="connsiteY886" fmla="*/ 6082323 h 6794402"/>
                <a:gd name="connsiteX887" fmla="*/ 3049744 w 7705355"/>
                <a:gd name="connsiteY887" fmla="*/ 6018235 h 6794402"/>
                <a:gd name="connsiteX888" fmla="*/ 3108538 w 7705355"/>
                <a:gd name="connsiteY888" fmla="*/ 6057503 h 6794402"/>
                <a:gd name="connsiteX889" fmla="*/ 3109275 w 7705355"/>
                <a:gd name="connsiteY889" fmla="*/ 6060960 h 6794402"/>
                <a:gd name="connsiteX890" fmla="*/ 3813829 w 7705355"/>
                <a:gd name="connsiteY890" fmla="*/ 6060960 h 6794402"/>
                <a:gd name="connsiteX891" fmla="*/ 3891526 w 7705355"/>
                <a:gd name="connsiteY891" fmla="*/ 6060960 h 6794402"/>
                <a:gd name="connsiteX892" fmla="*/ 4596080 w 7705355"/>
                <a:gd name="connsiteY892" fmla="*/ 6060960 h 6794402"/>
                <a:gd name="connsiteX893" fmla="*/ 4596817 w 7705355"/>
                <a:gd name="connsiteY893" fmla="*/ 6057503 h 6794402"/>
                <a:gd name="connsiteX894" fmla="*/ 4655611 w 7705355"/>
                <a:gd name="connsiteY894" fmla="*/ 6018235 h 6794402"/>
                <a:gd name="connsiteX895" fmla="*/ 4719698 w 7705355"/>
                <a:gd name="connsiteY895" fmla="*/ 6082323 h 6794402"/>
                <a:gd name="connsiteX896" fmla="*/ 4655611 w 7705355"/>
                <a:gd name="connsiteY896" fmla="*/ 6146410 h 6794402"/>
                <a:gd name="connsiteX897" fmla="*/ 4823459 w 7705355"/>
                <a:gd name="connsiteY897" fmla="*/ 6280179 h 6794402"/>
                <a:gd name="connsiteX898" fmla="*/ 3891526 w 7705355"/>
                <a:gd name="connsiteY898" fmla="*/ 6280179 h 6794402"/>
                <a:gd name="connsiteX899" fmla="*/ 3813829 w 7705355"/>
                <a:gd name="connsiteY899" fmla="*/ 6280179 h 6794402"/>
                <a:gd name="connsiteX900" fmla="*/ 2881896 w 7705355"/>
                <a:gd name="connsiteY900" fmla="*/ 6280179 h 6794402"/>
                <a:gd name="connsiteX901" fmla="*/ 2586892 w 7705355"/>
                <a:gd name="connsiteY901" fmla="*/ 5984666 h 6794402"/>
                <a:gd name="connsiteX902" fmla="*/ 1331941 w 7705355"/>
                <a:gd name="connsiteY902" fmla="*/ 5984666 h 6794402"/>
                <a:gd name="connsiteX903" fmla="*/ 1331093 w 7705355"/>
                <a:gd name="connsiteY903" fmla="*/ 5988846 h 6794402"/>
                <a:gd name="connsiteX904" fmla="*/ 1272084 w 7705355"/>
                <a:gd name="connsiteY904" fmla="*/ 6027899 h 6794402"/>
                <a:gd name="connsiteX905" fmla="*/ 1207996 w 7705355"/>
                <a:gd name="connsiteY905" fmla="*/ 5963812 h 6794402"/>
                <a:gd name="connsiteX906" fmla="*/ 1272084 w 7705355"/>
                <a:gd name="connsiteY906" fmla="*/ 5899725 h 6794402"/>
                <a:gd name="connsiteX907" fmla="*/ 1330879 w 7705355"/>
                <a:gd name="connsiteY907" fmla="*/ 5938777 h 6794402"/>
                <a:gd name="connsiteX908" fmla="*/ 1331655 w 7705355"/>
                <a:gd name="connsiteY908" fmla="*/ 5942450 h 6794402"/>
                <a:gd name="connsiteX909" fmla="*/ 2604185 w 7705355"/>
                <a:gd name="connsiteY909" fmla="*/ 5942450 h 6794402"/>
                <a:gd name="connsiteX910" fmla="*/ 2899699 w 7705355"/>
                <a:gd name="connsiteY910" fmla="*/ 6237454 h 6794402"/>
                <a:gd name="connsiteX911" fmla="*/ 3813829 w 7705355"/>
                <a:gd name="connsiteY911" fmla="*/ 6237454 h 6794402"/>
                <a:gd name="connsiteX912" fmla="*/ 3891526 w 7705355"/>
                <a:gd name="connsiteY912" fmla="*/ 6237454 h 6794402"/>
                <a:gd name="connsiteX913" fmla="*/ 4805656 w 7705355"/>
                <a:gd name="connsiteY913" fmla="*/ 6237454 h 6794402"/>
                <a:gd name="connsiteX914" fmla="*/ 5101170 w 7705355"/>
                <a:gd name="connsiteY914" fmla="*/ 5942450 h 6794402"/>
                <a:gd name="connsiteX915" fmla="*/ 6373700 w 7705355"/>
                <a:gd name="connsiteY915" fmla="*/ 5942450 h 6794402"/>
                <a:gd name="connsiteX916" fmla="*/ 6374476 w 7705355"/>
                <a:gd name="connsiteY916" fmla="*/ 5938777 h 6794402"/>
                <a:gd name="connsiteX917" fmla="*/ 6433271 w 7705355"/>
                <a:gd name="connsiteY917" fmla="*/ 5899725 h 6794402"/>
                <a:gd name="connsiteX918" fmla="*/ 6497359 w 7705355"/>
                <a:gd name="connsiteY918" fmla="*/ 5963812 h 6794402"/>
                <a:gd name="connsiteX919" fmla="*/ 6433271 w 7705355"/>
                <a:gd name="connsiteY919" fmla="*/ 6027899 h 6794402"/>
                <a:gd name="connsiteX920" fmla="*/ 6374262 w 7705355"/>
                <a:gd name="connsiteY920" fmla="*/ 5988846 h 6794402"/>
                <a:gd name="connsiteX921" fmla="*/ 6373414 w 7705355"/>
                <a:gd name="connsiteY921" fmla="*/ 5984666 h 6794402"/>
                <a:gd name="connsiteX922" fmla="*/ 5118463 w 7705355"/>
                <a:gd name="connsiteY922" fmla="*/ 5984666 h 6794402"/>
                <a:gd name="connsiteX923" fmla="*/ 4931798 w 7705355"/>
                <a:gd name="connsiteY923" fmla="*/ 6473457 h 6794402"/>
                <a:gd name="connsiteX924" fmla="*/ 3891526 w 7705355"/>
                <a:gd name="connsiteY924" fmla="*/ 6473457 h 6794402"/>
                <a:gd name="connsiteX925" fmla="*/ 3813829 w 7705355"/>
                <a:gd name="connsiteY925" fmla="*/ 6473457 h 6794402"/>
                <a:gd name="connsiteX926" fmla="*/ 2773557 w 7705355"/>
                <a:gd name="connsiteY926" fmla="*/ 6473457 h 6794402"/>
                <a:gd name="connsiteX927" fmla="*/ 2594844 w 7705355"/>
                <a:gd name="connsiteY927" fmla="*/ 6295150 h 6794402"/>
                <a:gd name="connsiteX928" fmla="*/ 2591676 w 7705355"/>
                <a:gd name="connsiteY928" fmla="*/ 6297250 h 6794402"/>
                <a:gd name="connsiteX929" fmla="*/ 2522297 w 7705355"/>
                <a:gd name="connsiteY929" fmla="*/ 6283230 h 6794402"/>
                <a:gd name="connsiteX930" fmla="*/ 2522297 w 7705355"/>
                <a:gd name="connsiteY930" fmla="*/ 6192694 h 6794402"/>
                <a:gd name="connsiteX931" fmla="*/ 2612831 w 7705355"/>
                <a:gd name="connsiteY931" fmla="*/ 6192694 h 6794402"/>
                <a:gd name="connsiteX932" fmla="*/ 2631524 w 7705355"/>
                <a:gd name="connsiteY932" fmla="*/ 6237772 h 6794402"/>
                <a:gd name="connsiteX933" fmla="*/ 2621724 w 7705355"/>
                <a:gd name="connsiteY933" fmla="*/ 6261605 h 6794402"/>
                <a:gd name="connsiteX934" fmla="*/ 2790851 w 7705355"/>
                <a:gd name="connsiteY934" fmla="*/ 6430732 h 6794402"/>
                <a:gd name="connsiteX935" fmla="*/ 3813829 w 7705355"/>
                <a:gd name="connsiteY935" fmla="*/ 6430732 h 6794402"/>
                <a:gd name="connsiteX936" fmla="*/ 3891526 w 7705355"/>
                <a:gd name="connsiteY936" fmla="*/ 6430732 h 6794402"/>
                <a:gd name="connsiteX937" fmla="*/ 4914504 w 7705355"/>
                <a:gd name="connsiteY937" fmla="*/ 6430732 h 6794402"/>
                <a:gd name="connsiteX938" fmla="*/ 5083631 w 7705355"/>
                <a:gd name="connsiteY938" fmla="*/ 6261605 h 6794402"/>
                <a:gd name="connsiteX939" fmla="*/ 5073831 w 7705355"/>
                <a:gd name="connsiteY939" fmla="*/ 6237772 h 6794402"/>
                <a:gd name="connsiteX940" fmla="*/ 5092524 w 7705355"/>
                <a:gd name="connsiteY940" fmla="*/ 6192694 h 6794402"/>
                <a:gd name="connsiteX941" fmla="*/ 5183058 w 7705355"/>
                <a:gd name="connsiteY941" fmla="*/ 6192694 h 6794402"/>
                <a:gd name="connsiteX942" fmla="*/ 5183058 w 7705355"/>
                <a:gd name="connsiteY942" fmla="*/ 6283230 h 6794402"/>
                <a:gd name="connsiteX943" fmla="*/ 5113679 w 7705355"/>
                <a:gd name="connsiteY943" fmla="*/ 6297250 h 6794402"/>
                <a:gd name="connsiteX944" fmla="*/ 5110511 w 7705355"/>
                <a:gd name="connsiteY944" fmla="*/ 6295150 h 6794402"/>
                <a:gd name="connsiteX945" fmla="*/ 817369 w 7705355"/>
                <a:gd name="connsiteY945" fmla="*/ 6517072 h 6794402"/>
                <a:gd name="connsiteX946" fmla="*/ 772100 w 7705355"/>
                <a:gd name="connsiteY946" fmla="*/ 6498380 h 6794402"/>
                <a:gd name="connsiteX947" fmla="*/ 772100 w 7705355"/>
                <a:gd name="connsiteY947" fmla="*/ 6407844 h 6794402"/>
                <a:gd name="connsiteX948" fmla="*/ 841482 w 7705355"/>
                <a:gd name="connsiteY948" fmla="*/ 6393539 h 6794402"/>
                <a:gd name="connsiteX949" fmla="*/ 844431 w 7705355"/>
                <a:gd name="connsiteY949" fmla="*/ 6395533 h 6794402"/>
                <a:gd name="connsiteX950" fmla="*/ 1134753 w 7705355"/>
                <a:gd name="connsiteY950" fmla="*/ 6105210 h 6794402"/>
                <a:gd name="connsiteX951" fmla="*/ 2170325 w 7705355"/>
                <a:gd name="connsiteY951" fmla="*/ 6105210 h 6794402"/>
                <a:gd name="connsiteX952" fmla="*/ 2461261 w 7705355"/>
                <a:gd name="connsiteY952" fmla="*/ 6396656 h 6794402"/>
                <a:gd name="connsiteX953" fmla="*/ 2431252 w 7705355"/>
                <a:gd name="connsiteY953" fmla="*/ 6426665 h 6794402"/>
                <a:gd name="connsiteX954" fmla="*/ 2152523 w 7705355"/>
                <a:gd name="connsiteY954" fmla="*/ 6147936 h 6794402"/>
                <a:gd name="connsiteX955" fmla="*/ 1152556 w 7705355"/>
                <a:gd name="connsiteY955" fmla="*/ 6147936 h 6794402"/>
                <a:gd name="connsiteX956" fmla="*/ 871278 w 7705355"/>
                <a:gd name="connsiteY956" fmla="*/ 6428770 h 6794402"/>
                <a:gd name="connsiteX957" fmla="*/ 881329 w 7705355"/>
                <a:gd name="connsiteY957" fmla="*/ 6453112 h 6794402"/>
                <a:gd name="connsiteX958" fmla="*/ 862638 w 7705355"/>
                <a:gd name="connsiteY958" fmla="*/ 6498380 h 6794402"/>
                <a:gd name="connsiteX959" fmla="*/ 817369 w 7705355"/>
                <a:gd name="connsiteY959" fmla="*/ 6517072 h 6794402"/>
                <a:gd name="connsiteX960" fmla="*/ 6887986 w 7705355"/>
                <a:gd name="connsiteY960" fmla="*/ 6517072 h 6794402"/>
                <a:gd name="connsiteX961" fmla="*/ 6842717 w 7705355"/>
                <a:gd name="connsiteY961" fmla="*/ 6498380 h 6794402"/>
                <a:gd name="connsiteX962" fmla="*/ 6824026 w 7705355"/>
                <a:gd name="connsiteY962" fmla="*/ 6453112 h 6794402"/>
                <a:gd name="connsiteX963" fmla="*/ 6834077 w 7705355"/>
                <a:gd name="connsiteY963" fmla="*/ 6428770 h 6794402"/>
                <a:gd name="connsiteX964" fmla="*/ 6552799 w 7705355"/>
                <a:gd name="connsiteY964" fmla="*/ 6147936 h 6794402"/>
                <a:gd name="connsiteX965" fmla="*/ 5552832 w 7705355"/>
                <a:gd name="connsiteY965" fmla="*/ 6147936 h 6794402"/>
                <a:gd name="connsiteX966" fmla="*/ 5274103 w 7705355"/>
                <a:gd name="connsiteY966" fmla="*/ 6426665 h 6794402"/>
                <a:gd name="connsiteX967" fmla="*/ 5244094 w 7705355"/>
                <a:gd name="connsiteY967" fmla="*/ 6396656 h 6794402"/>
                <a:gd name="connsiteX968" fmla="*/ 5535030 w 7705355"/>
                <a:gd name="connsiteY968" fmla="*/ 6105210 h 6794402"/>
                <a:gd name="connsiteX969" fmla="*/ 6570602 w 7705355"/>
                <a:gd name="connsiteY969" fmla="*/ 6105210 h 6794402"/>
                <a:gd name="connsiteX970" fmla="*/ 6860924 w 7705355"/>
                <a:gd name="connsiteY970" fmla="*/ 6395533 h 6794402"/>
                <a:gd name="connsiteX971" fmla="*/ 6863873 w 7705355"/>
                <a:gd name="connsiteY971" fmla="*/ 6393539 h 6794402"/>
                <a:gd name="connsiteX972" fmla="*/ 6933255 w 7705355"/>
                <a:gd name="connsiteY972" fmla="*/ 6407844 h 6794402"/>
                <a:gd name="connsiteX973" fmla="*/ 6933255 w 7705355"/>
                <a:gd name="connsiteY973" fmla="*/ 6498380 h 6794402"/>
                <a:gd name="connsiteX974" fmla="*/ 6887986 w 7705355"/>
                <a:gd name="connsiteY974" fmla="*/ 6517072 h 6794402"/>
                <a:gd name="connsiteX975" fmla="*/ 7206897 w 7705355"/>
                <a:gd name="connsiteY975" fmla="*/ 6794402 h 6794402"/>
                <a:gd name="connsiteX976" fmla="*/ 7161692 w 7705355"/>
                <a:gd name="connsiteY976" fmla="*/ 6775710 h 6794402"/>
                <a:gd name="connsiteX977" fmla="*/ 7151696 w 7705355"/>
                <a:gd name="connsiteY977" fmla="*/ 6751678 h 6794402"/>
                <a:gd name="connsiteX978" fmla="*/ 6647914 w 7705355"/>
                <a:gd name="connsiteY978" fmla="*/ 6751678 h 6794402"/>
                <a:gd name="connsiteX979" fmla="*/ 6271527 w 7705355"/>
                <a:gd name="connsiteY979" fmla="*/ 6374784 h 6794402"/>
                <a:gd name="connsiteX980" fmla="*/ 5617430 w 7705355"/>
                <a:gd name="connsiteY980" fmla="*/ 6374784 h 6794402"/>
                <a:gd name="connsiteX981" fmla="*/ 5298519 w 7705355"/>
                <a:gd name="connsiteY981" fmla="*/ 6693695 h 6794402"/>
                <a:gd name="connsiteX982" fmla="*/ 3891526 w 7705355"/>
                <a:gd name="connsiteY982" fmla="*/ 6693695 h 6794402"/>
                <a:gd name="connsiteX983" fmla="*/ 3813829 w 7705355"/>
                <a:gd name="connsiteY983" fmla="*/ 6693695 h 6794402"/>
                <a:gd name="connsiteX984" fmla="*/ 2406836 w 7705355"/>
                <a:gd name="connsiteY984" fmla="*/ 6693695 h 6794402"/>
                <a:gd name="connsiteX985" fmla="*/ 2087925 w 7705355"/>
                <a:gd name="connsiteY985" fmla="*/ 6374784 h 6794402"/>
                <a:gd name="connsiteX986" fmla="*/ 1433828 w 7705355"/>
                <a:gd name="connsiteY986" fmla="*/ 6374784 h 6794402"/>
                <a:gd name="connsiteX987" fmla="*/ 1057441 w 7705355"/>
                <a:gd name="connsiteY987" fmla="*/ 6751678 h 6794402"/>
                <a:gd name="connsiteX988" fmla="*/ 553659 w 7705355"/>
                <a:gd name="connsiteY988" fmla="*/ 6751678 h 6794402"/>
                <a:gd name="connsiteX989" fmla="*/ 543663 w 7705355"/>
                <a:gd name="connsiteY989" fmla="*/ 6775710 h 6794402"/>
                <a:gd name="connsiteX990" fmla="*/ 498458 w 7705355"/>
                <a:gd name="connsiteY990" fmla="*/ 6794402 h 6794402"/>
                <a:gd name="connsiteX991" fmla="*/ 434371 w 7705355"/>
                <a:gd name="connsiteY991" fmla="*/ 6730315 h 6794402"/>
                <a:gd name="connsiteX992" fmla="*/ 498458 w 7705355"/>
                <a:gd name="connsiteY992" fmla="*/ 6666228 h 6794402"/>
                <a:gd name="connsiteX993" fmla="*/ 543663 w 7705355"/>
                <a:gd name="connsiteY993" fmla="*/ 6685111 h 6794402"/>
                <a:gd name="connsiteX994" fmla="*/ 553622 w 7705355"/>
                <a:gd name="connsiteY994" fmla="*/ 6708953 h 6794402"/>
                <a:gd name="connsiteX995" fmla="*/ 1039640 w 7705355"/>
                <a:gd name="connsiteY995" fmla="*/ 6708953 h 6794402"/>
                <a:gd name="connsiteX996" fmla="*/ 1416533 w 7705355"/>
                <a:gd name="connsiteY996" fmla="*/ 6332568 h 6794402"/>
                <a:gd name="connsiteX997" fmla="*/ 2105727 w 7705355"/>
                <a:gd name="connsiteY997" fmla="*/ 6332568 h 6794402"/>
                <a:gd name="connsiteX998" fmla="*/ 2424638 w 7705355"/>
                <a:gd name="connsiteY998" fmla="*/ 6651478 h 6794402"/>
                <a:gd name="connsiteX999" fmla="*/ 3813829 w 7705355"/>
                <a:gd name="connsiteY999" fmla="*/ 6651478 h 6794402"/>
                <a:gd name="connsiteX1000" fmla="*/ 3891526 w 7705355"/>
                <a:gd name="connsiteY1000" fmla="*/ 6651478 h 6794402"/>
                <a:gd name="connsiteX1001" fmla="*/ 5280717 w 7705355"/>
                <a:gd name="connsiteY1001" fmla="*/ 6651478 h 6794402"/>
                <a:gd name="connsiteX1002" fmla="*/ 5599628 w 7705355"/>
                <a:gd name="connsiteY1002" fmla="*/ 6332568 h 6794402"/>
                <a:gd name="connsiteX1003" fmla="*/ 6288822 w 7705355"/>
                <a:gd name="connsiteY1003" fmla="*/ 6332568 h 6794402"/>
                <a:gd name="connsiteX1004" fmla="*/ 6665715 w 7705355"/>
                <a:gd name="connsiteY1004" fmla="*/ 6708953 h 6794402"/>
                <a:gd name="connsiteX1005" fmla="*/ 7151733 w 7705355"/>
                <a:gd name="connsiteY1005" fmla="*/ 6708953 h 6794402"/>
                <a:gd name="connsiteX1006" fmla="*/ 7161692 w 7705355"/>
                <a:gd name="connsiteY1006" fmla="*/ 6685111 h 6794402"/>
                <a:gd name="connsiteX1007" fmla="*/ 7206897 w 7705355"/>
                <a:gd name="connsiteY1007" fmla="*/ 6666228 h 6794402"/>
                <a:gd name="connsiteX1008" fmla="*/ 7270984 w 7705355"/>
                <a:gd name="connsiteY1008" fmla="*/ 6730315 h 6794402"/>
                <a:gd name="connsiteX1009" fmla="*/ 7206897 w 7705355"/>
                <a:gd name="connsiteY1009" fmla="*/ 6794402 h 679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</a:cxnLst>
              <a:rect l="l" t="t" r="r" b="b"/>
              <a:pathLst>
                <a:path w="7705355" h="6794402">
                  <a:moveTo>
                    <a:pt x="6288822" y="461834"/>
                  </a:moveTo>
                  <a:lnTo>
                    <a:pt x="5599628" y="461834"/>
                  </a:lnTo>
                  <a:lnTo>
                    <a:pt x="5280717" y="142924"/>
                  </a:lnTo>
                  <a:lnTo>
                    <a:pt x="3891526" y="142924"/>
                  </a:lnTo>
                  <a:lnTo>
                    <a:pt x="3813829" y="142924"/>
                  </a:lnTo>
                  <a:lnTo>
                    <a:pt x="2424638" y="142924"/>
                  </a:lnTo>
                  <a:lnTo>
                    <a:pt x="2105727" y="461834"/>
                  </a:lnTo>
                  <a:lnTo>
                    <a:pt x="1416533" y="461834"/>
                  </a:lnTo>
                  <a:lnTo>
                    <a:pt x="1039640" y="85449"/>
                  </a:lnTo>
                  <a:lnTo>
                    <a:pt x="553622" y="85449"/>
                  </a:lnTo>
                  <a:lnTo>
                    <a:pt x="543663" y="109291"/>
                  </a:lnTo>
                  <a:cubicBezTo>
                    <a:pt x="532028" y="120926"/>
                    <a:pt x="516006" y="128174"/>
                    <a:pt x="498458" y="128174"/>
                  </a:cubicBezTo>
                  <a:cubicBezTo>
                    <a:pt x="463363" y="128174"/>
                    <a:pt x="434371" y="99691"/>
                    <a:pt x="434371" y="64087"/>
                  </a:cubicBezTo>
                  <a:cubicBezTo>
                    <a:pt x="434371" y="28992"/>
                    <a:pt x="462854" y="0"/>
                    <a:pt x="498458" y="0"/>
                  </a:cubicBezTo>
                  <a:cubicBezTo>
                    <a:pt x="516006" y="0"/>
                    <a:pt x="532028" y="7120"/>
                    <a:pt x="543663" y="18692"/>
                  </a:cubicBezTo>
                  <a:lnTo>
                    <a:pt x="553659" y="42724"/>
                  </a:lnTo>
                  <a:lnTo>
                    <a:pt x="1057441" y="42724"/>
                  </a:lnTo>
                  <a:lnTo>
                    <a:pt x="1433828" y="419618"/>
                  </a:lnTo>
                  <a:lnTo>
                    <a:pt x="2087925" y="419618"/>
                  </a:lnTo>
                  <a:lnTo>
                    <a:pt x="2406836" y="100707"/>
                  </a:lnTo>
                  <a:lnTo>
                    <a:pt x="3813829" y="100707"/>
                  </a:lnTo>
                  <a:lnTo>
                    <a:pt x="3891526" y="100707"/>
                  </a:lnTo>
                  <a:lnTo>
                    <a:pt x="5298519" y="100707"/>
                  </a:lnTo>
                  <a:lnTo>
                    <a:pt x="5617430" y="419618"/>
                  </a:lnTo>
                  <a:lnTo>
                    <a:pt x="6271527" y="419618"/>
                  </a:lnTo>
                  <a:lnTo>
                    <a:pt x="6647914" y="42724"/>
                  </a:lnTo>
                  <a:lnTo>
                    <a:pt x="7151696" y="42724"/>
                  </a:lnTo>
                  <a:lnTo>
                    <a:pt x="7161692" y="18692"/>
                  </a:lnTo>
                  <a:cubicBezTo>
                    <a:pt x="7173327" y="7120"/>
                    <a:pt x="7189349" y="0"/>
                    <a:pt x="7206897" y="0"/>
                  </a:cubicBezTo>
                  <a:cubicBezTo>
                    <a:pt x="7242501" y="0"/>
                    <a:pt x="7270984" y="28992"/>
                    <a:pt x="7270984" y="64087"/>
                  </a:cubicBezTo>
                  <a:cubicBezTo>
                    <a:pt x="7270984" y="99691"/>
                    <a:pt x="7241992" y="128174"/>
                    <a:pt x="7206897" y="128174"/>
                  </a:cubicBezTo>
                  <a:cubicBezTo>
                    <a:pt x="7189349" y="128174"/>
                    <a:pt x="7173327" y="120926"/>
                    <a:pt x="7161692" y="109291"/>
                  </a:cubicBezTo>
                  <a:lnTo>
                    <a:pt x="7151733" y="85449"/>
                  </a:lnTo>
                  <a:lnTo>
                    <a:pt x="6665715" y="85449"/>
                  </a:lnTo>
                  <a:close/>
                  <a:moveTo>
                    <a:pt x="5137791" y="620399"/>
                  </a:moveTo>
                  <a:cubicBezTo>
                    <a:pt x="5121388" y="620399"/>
                    <a:pt x="5104985" y="614169"/>
                    <a:pt x="5092524" y="601707"/>
                  </a:cubicBezTo>
                  <a:cubicBezTo>
                    <a:pt x="5080062" y="589246"/>
                    <a:pt x="5073831" y="572969"/>
                    <a:pt x="5073831" y="556629"/>
                  </a:cubicBezTo>
                  <a:lnTo>
                    <a:pt x="5083631" y="532796"/>
                  </a:lnTo>
                  <a:lnTo>
                    <a:pt x="4914504" y="363670"/>
                  </a:lnTo>
                  <a:lnTo>
                    <a:pt x="3891526" y="363670"/>
                  </a:lnTo>
                  <a:lnTo>
                    <a:pt x="3813829" y="363670"/>
                  </a:lnTo>
                  <a:lnTo>
                    <a:pt x="2790851" y="363670"/>
                  </a:lnTo>
                  <a:lnTo>
                    <a:pt x="2621724" y="532796"/>
                  </a:lnTo>
                  <a:lnTo>
                    <a:pt x="2631524" y="556629"/>
                  </a:lnTo>
                  <a:cubicBezTo>
                    <a:pt x="2631524" y="572969"/>
                    <a:pt x="2625293" y="589246"/>
                    <a:pt x="2612831" y="601707"/>
                  </a:cubicBezTo>
                  <a:cubicBezTo>
                    <a:pt x="2600370" y="614169"/>
                    <a:pt x="2583967" y="620399"/>
                    <a:pt x="2567564" y="620399"/>
                  </a:cubicBezTo>
                  <a:cubicBezTo>
                    <a:pt x="2551160" y="620399"/>
                    <a:pt x="2534758" y="614169"/>
                    <a:pt x="2522297" y="601707"/>
                  </a:cubicBezTo>
                  <a:cubicBezTo>
                    <a:pt x="2497373" y="576784"/>
                    <a:pt x="2497373" y="536094"/>
                    <a:pt x="2522297" y="511171"/>
                  </a:cubicBezTo>
                  <a:cubicBezTo>
                    <a:pt x="2540988" y="492479"/>
                    <a:pt x="2568549" y="487805"/>
                    <a:pt x="2591676" y="497152"/>
                  </a:cubicBezTo>
                  <a:lnTo>
                    <a:pt x="2594844" y="499252"/>
                  </a:lnTo>
                  <a:lnTo>
                    <a:pt x="2773557" y="320945"/>
                  </a:lnTo>
                  <a:lnTo>
                    <a:pt x="3813829" y="320945"/>
                  </a:lnTo>
                  <a:lnTo>
                    <a:pt x="3891526" y="320945"/>
                  </a:lnTo>
                  <a:lnTo>
                    <a:pt x="4931798" y="320945"/>
                  </a:lnTo>
                  <a:lnTo>
                    <a:pt x="5110511" y="499252"/>
                  </a:lnTo>
                  <a:lnTo>
                    <a:pt x="5113679" y="497152"/>
                  </a:lnTo>
                  <a:cubicBezTo>
                    <a:pt x="5136806" y="487805"/>
                    <a:pt x="5164367" y="492479"/>
                    <a:pt x="5183058" y="511171"/>
                  </a:cubicBezTo>
                  <a:cubicBezTo>
                    <a:pt x="5207982" y="536094"/>
                    <a:pt x="5207982" y="576784"/>
                    <a:pt x="5183058" y="601707"/>
                  </a:cubicBezTo>
                  <a:cubicBezTo>
                    <a:pt x="5170597" y="614169"/>
                    <a:pt x="5154195" y="620399"/>
                    <a:pt x="5137791" y="620399"/>
                  </a:cubicBezTo>
                  <a:close/>
                  <a:moveTo>
                    <a:pt x="2170325" y="689191"/>
                  </a:moveTo>
                  <a:lnTo>
                    <a:pt x="1134753" y="689191"/>
                  </a:lnTo>
                  <a:lnTo>
                    <a:pt x="844431" y="398869"/>
                  </a:lnTo>
                  <a:lnTo>
                    <a:pt x="841482" y="400863"/>
                  </a:lnTo>
                  <a:cubicBezTo>
                    <a:pt x="818355" y="410400"/>
                    <a:pt x="790793" y="405631"/>
                    <a:pt x="772100" y="386558"/>
                  </a:cubicBezTo>
                  <a:cubicBezTo>
                    <a:pt x="747179" y="361635"/>
                    <a:pt x="747179" y="320945"/>
                    <a:pt x="772100" y="296022"/>
                  </a:cubicBezTo>
                  <a:cubicBezTo>
                    <a:pt x="797024" y="271099"/>
                    <a:pt x="837715" y="271099"/>
                    <a:pt x="862638" y="296022"/>
                  </a:cubicBezTo>
                  <a:cubicBezTo>
                    <a:pt x="875099" y="308483"/>
                    <a:pt x="881329" y="324887"/>
                    <a:pt x="881329" y="341290"/>
                  </a:cubicBezTo>
                  <a:lnTo>
                    <a:pt x="871278" y="365632"/>
                  </a:lnTo>
                  <a:lnTo>
                    <a:pt x="1152556" y="646466"/>
                  </a:lnTo>
                  <a:lnTo>
                    <a:pt x="2152523" y="646466"/>
                  </a:lnTo>
                  <a:lnTo>
                    <a:pt x="2431252" y="367737"/>
                  </a:lnTo>
                  <a:lnTo>
                    <a:pt x="2461261" y="397746"/>
                  </a:lnTo>
                  <a:close/>
                  <a:moveTo>
                    <a:pt x="6570602" y="689191"/>
                  </a:moveTo>
                  <a:lnTo>
                    <a:pt x="5535030" y="689191"/>
                  </a:lnTo>
                  <a:lnTo>
                    <a:pt x="5244094" y="397746"/>
                  </a:lnTo>
                  <a:lnTo>
                    <a:pt x="5274103" y="367737"/>
                  </a:lnTo>
                  <a:lnTo>
                    <a:pt x="5552832" y="646466"/>
                  </a:lnTo>
                  <a:lnTo>
                    <a:pt x="6552799" y="646466"/>
                  </a:lnTo>
                  <a:lnTo>
                    <a:pt x="6834077" y="365632"/>
                  </a:lnTo>
                  <a:lnTo>
                    <a:pt x="6824026" y="341290"/>
                  </a:lnTo>
                  <a:cubicBezTo>
                    <a:pt x="6824026" y="324887"/>
                    <a:pt x="6830256" y="308483"/>
                    <a:pt x="6842717" y="296022"/>
                  </a:cubicBezTo>
                  <a:cubicBezTo>
                    <a:pt x="6867640" y="271099"/>
                    <a:pt x="6908331" y="271099"/>
                    <a:pt x="6933255" y="296022"/>
                  </a:cubicBezTo>
                  <a:cubicBezTo>
                    <a:pt x="6958176" y="320945"/>
                    <a:pt x="6958176" y="361635"/>
                    <a:pt x="6933255" y="386558"/>
                  </a:cubicBezTo>
                  <a:cubicBezTo>
                    <a:pt x="6914562" y="405631"/>
                    <a:pt x="6887000" y="410400"/>
                    <a:pt x="6863873" y="400863"/>
                  </a:cubicBezTo>
                  <a:lnTo>
                    <a:pt x="6860924" y="398869"/>
                  </a:lnTo>
                  <a:close/>
                  <a:moveTo>
                    <a:pt x="4655611" y="776167"/>
                  </a:moveTo>
                  <a:cubicBezTo>
                    <a:pt x="4629289" y="776167"/>
                    <a:pt x="4606687" y="759859"/>
                    <a:pt x="4596817" y="736899"/>
                  </a:cubicBezTo>
                  <a:lnTo>
                    <a:pt x="4596079" y="733443"/>
                  </a:lnTo>
                  <a:lnTo>
                    <a:pt x="3891526" y="733443"/>
                  </a:lnTo>
                  <a:lnTo>
                    <a:pt x="3813829" y="733443"/>
                  </a:lnTo>
                  <a:lnTo>
                    <a:pt x="3109276" y="733443"/>
                  </a:lnTo>
                  <a:lnTo>
                    <a:pt x="3108538" y="736899"/>
                  </a:lnTo>
                  <a:cubicBezTo>
                    <a:pt x="3098668" y="759859"/>
                    <a:pt x="3076066" y="776167"/>
                    <a:pt x="3049744" y="776167"/>
                  </a:cubicBezTo>
                  <a:cubicBezTo>
                    <a:pt x="3014649" y="776167"/>
                    <a:pt x="2985657" y="747684"/>
                    <a:pt x="2985657" y="712080"/>
                  </a:cubicBezTo>
                  <a:cubicBezTo>
                    <a:pt x="2985657" y="676985"/>
                    <a:pt x="3014140" y="647993"/>
                    <a:pt x="3049744" y="647993"/>
                  </a:cubicBezTo>
                  <a:cubicBezTo>
                    <a:pt x="3076447" y="647993"/>
                    <a:pt x="3099144" y="664014"/>
                    <a:pt x="3108824" y="687046"/>
                  </a:cubicBezTo>
                  <a:lnTo>
                    <a:pt x="3109559" y="690718"/>
                  </a:lnTo>
                  <a:lnTo>
                    <a:pt x="3813829" y="690718"/>
                  </a:lnTo>
                  <a:lnTo>
                    <a:pt x="3891526" y="690718"/>
                  </a:lnTo>
                  <a:lnTo>
                    <a:pt x="4595796" y="690718"/>
                  </a:lnTo>
                  <a:lnTo>
                    <a:pt x="4596531" y="687046"/>
                  </a:lnTo>
                  <a:cubicBezTo>
                    <a:pt x="4606211" y="664014"/>
                    <a:pt x="4628908" y="647993"/>
                    <a:pt x="4655611" y="647993"/>
                  </a:cubicBezTo>
                  <a:cubicBezTo>
                    <a:pt x="4691215" y="647993"/>
                    <a:pt x="4719698" y="676985"/>
                    <a:pt x="4719698" y="712080"/>
                  </a:cubicBezTo>
                  <a:cubicBezTo>
                    <a:pt x="4719698" y="747684"/>
                    <a:pt x="4690706" y="776167"/>
                    <a:pt x="4655611" y="776167"/>
                  </a:cubicBezTo>
                  <a:close/>
                  <a:moveTo>
                    <a:pt x="6433271" y="894677"/>
                  </a:moveTo>
                  <a:cubicBezTo>
                    <a:pt x="6415724" y="894677"/>
                    <a:pt x="6399829" y="887556"/>
                    <a:pt x="6388258" y="875985"/>
                  </a:cubicBezTo>
                  <a:lnTo>
                    <a:pt x="6378159" y="851952"/>
                  </a:lnTo>
                  <a:lnTo>
                    <a:pt x="5101170" y="851952"/>
                  </a:lnTo>
                  <a:lnTo>
                    <a:pt x="4805656" y="556948"/>
                  </a:lnTo>
                  <a:lnTo>
                    <a:pt x="3891526" y="556948"/>
                  </a:lnTo>
                  <a:lnTo>
                    <a:pt x="3813829" y="556948"/>
                  </a:lnTo>
                  <a:lnTo>
                    <a:pt x="2899699" y="556948"/>
                  </a:lnTo>
                  <a:lnTo>
                    <a:pt x="2604185" y="851952"/>
                  </a:lnTo>
                  <a:lnTo>
                    <a:pt x="1327196" y="851952"/>
                  </a:lnTo>
                  <a:lnTo>
                    <a:pt x="1317097" y="875985"/>
                  </a:lnTo>
                  <a:cubicBezTo>
                    <a:pt x="1305526" y="887556"/>
                    <a:pt x="1289631" y="894677"/>
                    <a:pt x="1272084" y="894677"/>
                  </a:cubicBezTo>
                  <a:cubicBezTo>
                    <a:pt x="1236989" y="894677"/>
                    <a:pt x="1207996" y="866194"/>
                    <a:pt x="1207996" y="830590"/>
                  </a:cubicBezTo>
                  <a:cubicBezTo>
                    <a:pt x="1207996" y="795495"/>
                    <a:pt x="1236480" y="766503"/>
                    <a:pt x="1272084" y="766503"/>
                  </a:cubicBezTo>
                  <a:cubicBezTo>
                    <a:pt x="1289631" y="766503"/>
                    <a:pt x="1305653" y="773623"/>
                    <a:pt x="1317288" y="785195"/>
                  </a:cubicBezTo>
                  <a:lnTo>
                    <a:pt x="1327497" y="809736"/>
                  </a:lnTo>
                  <a:lnTo>
                    <a:pt x="2586892" y="809736"/>
                  </a:lnTo>
                  <a:lnTo>
                    <a:pt x="2881896" y="514223"/>
                  </a:lnTo>
                  <a:lnTo>
                    <a:pt x="3813829" y="514223"/>
                  </a:lnTo>
                  <a:lnTo>
                    <a:pt x="3891526" y="514223"/>
                  </a:lnTo>
                  <a:lnTo>
                    <a:pt x="4823459" y="514223"/>
                  </a:lnTo>
                  <a:lnTo>
                    <a:pt x="5118463" y="809736"/>
                  </a:lnTo>
                  <a:lnTo>
                    <a:pt x="6377858" y="809736"/>
                  </a:lnTo>
                  <a:lnTo>
                    <a:pt x="6388067" y="785195"/>
                  </a:lnTo>
                  <a:cubicBezTo>
                    <a:pt x="6399702" y="773623"/>
                    <a:pt x="6415724" y="766503"/>
                    <a:pt x="6433271" y="766503"/>
                  </a:cubicBezTo>
                  <a:cubicBezTo>
                    <a:pt x="6468875" y="766503"/>
                    <a:pt x="6497359" y="795495"/>
                    <a:pt x="6497359" y="830590"/>
                  </a:cubicBezTo>
                  <a:cubicBezTo>
                    <a:pt x="6497359" y="866194"/>
                    <a:pt x="6468366" y="894677"/>
                    <a:pt x="6433271" y="894677"/>
                  </a:cubicBezTo>
                  <a:close/>
                  <a:moveTo>
                    <a:pt x="2483639" y="1065577"/>
                  </a:moveTo>
                  <a:lnTo>
                    <a:pt x="982165" y="1065577"/>
                  </a:lnTo>
                  <a:lnTo>
                    <a:pt x="724290" y="807702"/>
                  </a:lnTo>
                  <a:lnTo>
                    <a:pt x="119379" y="807702"/>
                  </a:lnTo>
                  <a:lnTo>
                    <a:pt x="109483" y="831734"/>
                  </a:lnTo>
                  <a:cubicBezTo>
                    <a:pt x="97912" y="843305"/>
                    <a:pt x="81890" y="850426"/>
                    <a:pt x="64088" y="850426"/>
                  </a:cubicBezTo>
                  <a:cubicBezTo>
                    <a:pt x="28993" y="850426"/>
                    <a:pt x="0" y="821943"/>
                    <a:pt x="0" y="786339"/>
                  </a:cubicBezTo>
                  <a:cubicBezTo>
                    <a:pt x="0" y="751244"/>
                    <a:pt x="28484" y="722252"/>
                    <a:pt x="64088" y="722252"/>
                  </a:cubicBezTo>
                  <a:cubicBezTo>
                    <a:pt x="81635" y="722252"/>
                    <a:pt x="97657" y="729373"/>
                    <a:pt x="109292" y="740944"/>
                  </a:cubicBezTo>
                  <a:lnTo>
                    <a:pt x="119501" y="765486"/>
                  </a:lnTo>
                  <a:lnTo>
                    <a:pt x="742091" y="765486"/>
                  </a:lnTo>
                  <a:lnTo>
                    <a:pt x="999967" y="1023361"/>
                  </a:lnTo>
                  <a:lnTo>
                    <a:pt x="2483639" y="1023361"/>
                  </a:lnTo>
                  <a:close/>
                  <a:moveTo>
                    <a:pt x="6723190" y="1065577"/>
                  </a:moveTo>
                  <a:lnTo>
                    <a:pt x="5221716" y="1065577"/>
                  </a:lnTo>
                  <a:lnTo>
                    <a:pt x="5221716" y="1023361"/>
                  </a:lnTo>
                  <a:lnTo>
                    <a:pt x="6705388" y="1023361"/>
                  </a:lnTo>
                  <a:lnTo>
                    <a:pt x="6963264" y="765486"/>
                  </a:lnTo>
                  <a:lnTo>
                    <a:pt x="7585854" y="765486"/>
                  </a:lnTo>
                  <a:lnTo>
                    <a:pt x="7596063" y="740944"/>
                  </a:lnTo>
                  <a:cubicBezTo>
                    <a:pt x="7607698" y="729373"/>
                    <a:pt x="7623720" y="722252"/>
                    <a:pt x="7641267" y="722252"/>
                  </a:cubicBezTo>
                  <a:cubicBezTo>
                    <a:pt x="7676871" y="722252"/>
                    <a:pt x="7705355" y="751244"/>
                    <a:pt x="7705355" y="786339"/>
                  </a:cubicBezTo>
                  <a:cubicBezTo>
                    <a:pt x="7705355" y="821943"/>
                    <a:pt x="7676362" y="850426"/>
                    <a:pt x="7641267" y="850426"/>
                  </a:cubicBezTo>
                  <a:cubicBezTo>
                    <a:pt x="7623465" y="850426"/>
                    <a:pt x="7607443" y="843305"/>
                    <a:pt x="7595872" y="831734"/>
                  </a:cubicBezTo>
                  <a:lnTo>
                    <a:pt x="7585976" y="807702"/>
                  </a:lnTo>
                  <a:lnTo>
                    <a:pt x="6981065" y="807702"/>
                  </a:lnTo>
                  <a:close/>
                  <a:moveTo>
                    <a:pt x="6954109" y="1235459"/>
                  </a:moveTo>
                  <a:lnTo>
                    <a:pt x="5233415" y="1235459"/>
                  </a:lnTo>
                  <a:lnTo>
                    <a:pt x="4900770" y="902816"/>
                  </a:lnTo>
                  <a:lnTo>
                    <a:pt x="3891526" y="902816"/>
                  </a:lnTo>
                  <a:lnTo>
                    <a:pt x="3813829" y="902816"/>
                  </a:lnTo>
                  <a:lnTo>
                    <a:pt x="2804585" y="902816"/>
                  </a:lnTo>
                  <a:lnTo>
                    <a:pt x="2471940" y="1235459"/>
                  </a:lnTo>
                  <a:lnTo>
                    <a:pt x="751246" y="1235459"/>
                  </a:lnTo>
                  <a:lnTo>
                    <a:pt x="530711" y="1014501"/>
                  </a:lnTo>
                  <a:lnTo>
                    <a:pt x="527656" y="1016525"/>
                  </a:lnTo>
                  <a:cubicBezTo>
                    <a:pt x="504529" y="1025871"/>
                    <a:pt x="476967" y="1021198"/>
                    <a:pt x="458275" y="1002506"/>
                  </a:cubicBezTo>
                  <a:cubicBezTo>
                    <a:pt x="433354" y="977583"/>
                    <a:pt x="433354" y="936893"/>
                    <a:pt x="458275" y="911970"/>
                  </a:cubicBezTo>
                  <a:cubicBezTo>
                    <a:pt x="483198" y="887047"/>
                    <a:pt x="523889" y="887047"/>
                    <a:pt x="548813" y="911970"/>
                  </a:cubicBezTo>
                  <a:cubicBezTo>
                    <a:pt x="561274" y="924431"/>
                    <a:pt x="567504" y="940835"/>
                    <a:pt x="567504" y="957238"/>
                  </a:cubicBezTo>
                  <a:lnTo>
                    <a:pt x="557582" y="981269"/>
                  </a:lnTo>
                  <a:lnTo>
                    <a:pt x="769048" y="1192734"/>
                  </a:lnTo>
                  <a:lnTo>
                    <a:pt x="2454647" y="1192734"/>
                  </a:lnTo>
                  <a:lnTo>
                    <a:pt x="2786782" y="860600"/>
                  </a:lnTo>
                  <a:lnTo>
                    <a:pt x="3813829" y="860600"/>
                  </a:lnTo>
                  <a:lnTo>
                    <a:pt x="3891526" y="860600"/>
                  </a:lnTo>
                  <a:lnTo>
                    <a:pt x="4918573" y="860600"/>
                  </a:lnTo>
                  <a:lnTo>
                    <a:pt x="5250708" y="1192734"/>
                  </a:lnTo>
                  <a:lnTo>
                    <a:pt x="6936307" y="1192734"/>
                  </a:lnTo>
                  <a:lnTo>
                    <a:pt x="7147773" y="981269"/>
                  </a:lnTo>
                  <a:lnTo>
                    <a:pt x="7137851" y="957238"/>
                  </a:lnTo>
                  <a:cubicBezTo>
                    <a:pt x="7137851" y="940835"/>
                    <a:pt x="7144081" y="924431"/>
                    <a:pt x="7156542" y="911970"/>
                  </a:cubicBezTo>
                  <a:cubicBezTo>
                    <a:pt x="7181466" y="887047"/>
                    <a:pt x="7222157" y="887047"/>
                    <a:pt x="7247080" y="911970"/>
                  </a:cubicBezTo>
                  <a:cubicBezTo>
                    <a:pt x="7272001" y="936893"/>
                    <a:pt x="7272001" y="977583"/>
                    <a:pt x="7247080" y="1002506"/>
                  </a:cubicBezTo>
                  <a:cubicBezTo>
                    <a:pt x="7228388" y="1021198"/>
                    <a:pt x="7200826" y="1025871"/>
                    <a:pt x="7177699" y="1016525"/>
                  </a:cubicBezTo>
                  <a:lnTo>
                    <a:pt x="7174644" y="1014501"/>
                  </a:lnTo>
                  <a:close/>
                  <a:moveTo>
                    <a:pt x="4665783" y="1627611"/>
                  </a:moveTo>
                  <a:cubicBezTo>
                    <a:pt x="4648235" y="1627611"/>
                    <a:pt x="4632340" y="1620363"/>
                    <a:pt x="4620769" y="1608728"/>
                  </a:cubicBezTo>
                  <a:lnTo>
                    <a:pt x="4610710" y="1584887"/>
                  </a:lnTo>
                  <a:lnTo>
                    <a:pt x="3891526" y="1584887"/>
                  </a:lnTo>
                  <a:lnTo>
                    <a:pt x="3813829" y="1584887"/>
                  </a:lnTo>
                  <a:lnTo>
                    <a:pt x="3094645" y="1584887"/>
                  </a:lnTo>
                  <a:lnTo>
                    <a:pt x="3084586" y="1608728"/>
                  </a:lnTo>
                  <a:cubicBezTo>
                    <a:pt x="3073015" y="1620363"/>
                    <a:pt x="3057120" y="1627611"/>
                    <a:pt x="3039572" y="1627611"/>
                  </a:cubicBezTo>
                  <a:cubicBezTo>
                    <a:pt x="3004477" y="1627611"/>
                    <a:pt x="2975485" y="1599128"/>
                    <a:pt x="2975485" y="1563524"/>
                  </a:cubicBezTo>
                  <a:cubicBezTo>
                    <a:pt x="2975485" y="1528429"/>
                    <a:pt x="3003968" y="1499437"/>
                    <a:pt x="3039572" y="1499437"/>
                  </a:cubicBezTo>
                  <a:cubicBezTo>
                    <a:pt x="3057374" y="1499437"/>
                    <a:pt x="3073396" y="1506557"/>
                    <a:pt x="3084967" y="1518129"/>
                  </a:cubicBezTo>
                  <a:lnTo>
                    <a:pt x="3094863" y="1542162"/>
                  </a:lnTo>
                  <a:lnTo>
                    <a:pt x="3813829" y="1542162"/>
                  </a:lnTo>
                  <a:lnTo>
                    <a:pt x="3891526" y="1542162"/>
                  </a:lnTo>
                  <a:lnTo>
                    <a:pt x="4610492" y="1542162"/>
                  </a:lnTo>
                  <a:lnTo>
                    <a:pt x="4620388" y="1518129"/>
                  </a:lnTo>
                  <a:cubicBezTo>
                    <a:pt x="4631959" y="1506557"/>
                    <a:pt x="4647981" y="1499437"/>
                    <a:pt x="4665783" y="1499437"/>
                  </a:cubicBezTo>
                  <a:cubicBezTo>
                    <a:pt x="4701387" y="1499437"/>
                    <a:pt x="4729870" y="1528429"/>
                    <a:pt x="4729870" y="1563524"/>
                  </a:cubicBezTo>
                  <a:cubicBezTo>
                    <a:pt x="4729870" y="1599128"/>
                    <a:pt x="4700878" y="1627611"/>
                    <a:pt x="4665783" y="1627611"/>
                  </a:cubicBezTo>
                  <a:close/>
                  <a:moveTo>
                    <a:pt x="7144336" y="1687502"/>
                  </a:moveTo>
                  <a:cubicBezTo>
                    <a:pt x="7127933" y="1687502"/>
                    <a:pt x="7111529" y="1681271"/>
                    <a:pt x="7099067" y="1668810"/>
                  </a:cubicBezTo>
                  <a:cubicBezTo>
                    <a:pt x="7086606" y="1656348"/>
                    <a:pt x="7080376" y="1639945"/>
                    <a:pt x="7080376" y="1623542"/>
                  </a:cubicBezTo>
                  <a:lnTo>
                    <a:pt x="7090183" y="1599791"/>
                  </a:lnTo>
                  <a:lnTo>
                    <a:pt x="6950041" y="1459255"/>
                  </a:lnTo>
                  <a:lnTo>
                    <a:pt x="5077266" y="1459255"/>
                  </a:lnTo>
                  <a:lnTo>
                    <a:pt x="4724276" y="1106266"/>
                  </a:lnTo>
                  <a:lnTo>
                    <a:pt x="3891526" y="1106266"/>
                  </a:lnTo>
                  <a:lnTo>
                    <a:pt x="3813829" y="1106266"/>
                  </a:lnTo>
                  <a:lnTo>
                    <a:pt x="2981079" y="1106266"/>
                  </a:lnTo>
                  <a:lnTo>
                    <a:pt x="2628089" y="1459255"/>
                  </a:lnTo>
                  <a:lnTo>
                    <a:pt x="755314" y="1459255"/>
                  </a:lnTo>
                  <a:lnTo>
                    <a:pt x="615172" y="1599791"/>
                  </a:lnTo>
                  <a:lnTo>
                    <a:pt x="624979" y="1623542"/>
                  </a:lnTo>
                  <a:cubicBezTo>
                    <a:pt x="624979" y="1639945"/>
                    <a:pt x="618749" y="1656348"/>
                    <a:pt x="606288" y="1668810"/>
                  </a:cubicBezTo>
                  <a:cubicBezTo>
                    <a:pt x="593826" y="1681271"/>
                    <a:pt x="577422" y="1687502"/>
                    <a:pt x="561019" y="1687502"/>
                  </a:cubicBezTo>
                  <a:cubicBezTo>
                    <a:pt x="544615" y="1687502"/>
                    <a:pt x="528212" y="1681271"/>
                    <a:pt x="515750" y="1668810"/>
                  </a:cubicBezTo>
                  <a:cubicBezTo>
                    <a:pt x="490828" y="1643887"/>
                    <a:pt x="490828" y="1603197"/>
                    <a:pt x="515750" y="1578274"/>
                  </a:cubicBezTo>
                  <a:cubicBezTo>
                    <a:pt x="534442" y="1559582"/>
                    <a:pt x="562004" y="1554908"/>
                    <a:pt x="585131" y="1564255"/>
                  </a:cubicBezTo>
                  <a:lnTo>
                    <a:pt x="588474" y="1566470"/>
                  </a:lnTo>
                  <a:lnTo>
                    <a:pt x="738021" y="1416529"/>
                  </a:lnTo>
                  <a:lnTo>
                    <a:pt x="2610287" y="1416529"/>
                  </a:lnTo>
                  <a:lnTo>
                    <a:pt x="2963276" y="1064050"/>
                  </a:lnTo>
                  <a:lnTo>
                    <a:pt x="3813829" y="1064050"/>
                  </a:lnTo>
                  <a:lnTo>
                    <a:pt x="3891526" y="1064050"/>
                  </a:lnTo>
                  <a:lnTo>
                    <a:pt x="4742079" y="1064050"/>
                  </a:lnTo>
                  <a:lnTo>
                    <a:pt x="5095068" y="1416529"/>
                  </a:lnTo>
                  <a:lnTo>
                    <a:pt x="6967334" y="1416529"/>
                  </a:lnTo>
                  <a:lnTo>
                    <a:pt x="7116881" y="1566470"/>
                  </a:lnTo>
                  <a:lnTo>
                    <a:pt x="7120224" y="1564255"/>
                  </a:lnTo>
                  <a:cubicBezTo>
                    <a:pt x="7143351" y="1554908"/>
                    <a:pt x="7170913" y="1559582"/>
                    <a:pt x="7189605" y="1578274"/>
                  </a:cubicBezTo>
                  <a:cubicBezTo>
                    <a:pt x="7214527" y="1603197"/>
                    <a:pt x="7214527" y="1643887"/>
                    <a:pt x="7189605" y="1668810"/>
                  </a:cubicBezTo>
                  <a:cubicBezTo>
                    <a:pt x="7177143" y="1681271"/>
                    <a:pt x="7160740" y="1687502"/>
                    <a:pt x="7144336" y="1687502"/>
                  </a:cubicBezTo>
                  <a:close/>
                  <a:moveTo>
                    <a:pt x="6864080" y="1855858"/>
                  </a:moveTo>
                  <a:cubicBezTo>
                    <a:pt x="6847677" y="1855858"/>
                    <a:pt x="6831274" y="1849627"/>
                    <a:pt x="6818813" y="1837166"/>
                  </a:cubicBezTo>
                  <a:cubicBezTo>
                    <a:pt x="6806351" y="1824704"/>
                    <a:pt x="6800120" y="1808301"/>
                    <a:pt x="6800120" y="1791898"/>
                  </a:cubicBezTo>
                  <a:lnTo>
                    <a:pt x="6809894" y="1768228"/>
                  </a:lnTo>
                  <a:lnTo>
                    <a:pt x="6695215" y="1653550"/>
                  </a:lnTo>
                  <a:lnTo>
                    <a:pt x="5039118" y="1653550"/>
                  </a:lnTo>
                  <a:lnTo>
                    <a:pt x="4731397" y="1345830"/>
                  </a:lnTo>
                  <a:lnTo>
                    <a:pt x="3891526" y="1345830"/>
                  </a:lnTo>
                  <a:lnTo>
                    <a:pt x="3813829" y="1345830"/>
                  </a:lnTo>
                  <a:lnTo>
                    <a:pt x="2973958" y="1345830"/>
                  </a:lnTo>
                  <a:lnTo>
                    <a:pt x="2666237" y="1653550"/>
                  </a:lnTo>
                  <a:lnTo>
                    <a:pt x="1010140" y="1653550"/>
                  </a:lnTo>
                  <a:lnTo>
                    <a:pt x="895461" y="1768228"/>
                  </a:lnTo>
                  <a:lnTo>
                    <a:pt x="905235" y="1791898"/>
                  </a:lnTo>
                  <a:cubicBezTo>
                    <a:pt x="905235" y="1808301"/>
                    <a:pt x="899004" y="1824704"/>
                    <a:pt x="886542" y="1837166"/>
                  </a:cubicBezTo>
                  <a:cubicBezTo>
                    <a:pt x="874081" y="1849627"/>
                    <a:pt x="857678" y="1855858"/>
                    <a:pt x="841275" y="1855858"/>
                  </a:cubicBezTo>
                  <a:cubicBezTo>
                    <a:pt x="824872" y="1855858"/>
                    <a:pt x="808468" y="1849627"/>
                    <a:pt x="796006" y="1837166"/>
                  </a:cubicBezTo>
                  <a:cubicBezTo>
                    <a:pt x="771084" y="1812243"/>
                    <a:pt x="771084" y="1771553"/>
                    <a:pt x="796006" y="1746630"/>
                  </a:cubicBezTo>
                  <a:cubicBezTo>
                    <a:pt x="814699" y="1727938"/>
                    <a:pt x="842260" y="1723264"/>
                    <a:pt x="865387" y="1732611"/>
                  </a:cubicBezTo>
                  <a:lnTo>
                    <a:pt x="868718" y="1734819"/>
                  </a:lnTo>
                  <a:lnTo>
                    <a:pt x="992337" y="1610825"/>
                  </a:lnTo>
                  <a:lnTo>
                    <a:pt x="2648436" y="1610825"/>
                  </a:lnTo>
                  <a:lnTo>
                    <a:pt x="2956665" y="1303105"/>
                  </a:lnTo>
                  <a:lnTo>
                    <a:pt x="3813829" y="1303105"/>
                  </a:lnTo>
                  <a:lnTo>
                    <a:pt x="3891526" y="1303105"/>
                  </a:lnTo>
                  <a:lnTo>
                    <a:pt x="4748690" y="1303105"/>
                  </a:lnTo>
                  <a:lnTo>
                    <a:pt x="5056919" y="1610825"/>
                  </a:lnTo>
                  <a:lnTo>
                    <a:pt x="6713018" y="1610825"/>
                  </a:lnTo>
                  <a:lnTo>
                    <a:pt x="6836637" y="1734819"/>
                  </a:lnTo>
                  <a:lnTo>
                    <a:pt x="6839968" y="1732611"/>
                  </a:lnTo>
                  <a:cubicBezTo>
                    <a:pt x="6863095" y="1723264"/>
                    <a:pt x="6890656" y="1727938"/>
                    <a:pt x="6909349" y="1746630"/>
                  </a:cubicBezTo>
                  <a:cubicBezTo>
                    <a:pt x="6934271" y="1771553"/>
                    <a:pt x="6934271" y="1812243"/>
                    <a:pt x="6909349" y="1837166"/>
                  </a:cubicBezTo>
                  <a:cubicBezTo>
                    <a:pt x="6896887" y="1849627"/>
                    <a:pt x="6880483" y="1855858"/>
                    <a:pt x="6864080" y="1855858"/>
                  </a:cubicBezTo>
                  <a:close/>
                  <a:moveTo>
                    <a:pt x="1394155" y="1977039"/>
                  </a:moveTo>
                  <a:cubicBezTo>
                    <a:pt x="1358759" y="1977039"/>
                    <a:pt x="1330067" y="1948346"/>
                    <a:pt x="1330067" y="1912952"/>
                  </a:cubicBezTo>
                  <a:cubicBezTo>
                    <a:pt x="1330067" y="1877558"/>
                    <a:pt x="1358760" y="1848865"/>
                    <a:pt x="1394155" y="1848865"/>
                  </a:cubicBezTo>
                  <a:cubicBezTo>
                    <a:pt x="1411853" y="1848865"/>
                    <a:pt x="1427874" y="1856038"/>
                    <a:pt x="1439472" y="1867635"/>
                  </a:cubicBezTo>
                  <a:lnTo>
                    <a:pt x="1449394" y="1891590"/>
                  </a:lnTo>
                  <a:lnTo>
                    <a:pt x="2252722" y="1891590"/>
                  </a:lnTo>
                  <a:lnTo>
                    <a:pt x="2252722" y="1934315"/>
                  </a:lnTo>
                  <a:lnTo>
                    <a:pt x="1449393" y="1934315"/>
                  </a:lnTo>
                  <a:lnTo>
                    <a:pt x="1439471" y="1958268"/>
                  </a:lnTo>
                  <a:cubicBezTo>
                    <a:pt x="1427873" y="1969866"/>
                    <a:pt x="1411852" y="1977039"/>
                    <a:pt x="1394155" y="1977039"/>
                  </a:cubicBezTo>
                  <a:close/>
                  <a:moveTo>
                    <a:pt x="6311200" y="1977039"/>
                  </a:moveTo>
                  <a:cubicBezTo>
                    <a:pt x="6293503" y="1977039"/>
                    <a:pt x="6277482" y="1969866"/>
                    <a:pt x="6265884" y="1958268"/>
                  </a:cubicBezTo>
                  <a:lnTo>
                    <a:pt x="6255962" y="1934315"/>
                  </a:lnTo>
                  <a:lnTo>
                    <a:pt x="5452633" y="1934315"/>
                  </a:lnTo>
                  <a:lnTo>
                    <a:pt x="5452633" y="1891590"/>
                  </a:lnTo>
                  <a:lnTo>
                    <a:pt x="6255961" y="1891590"/>
                  </a:lnTo>
                  <a:lnTo>
                    <a:pt x="6265883" y="1867635"/>
                  </a:lnTo>
                  <a:cubicBezTo>
                    <a:pt x="6277481" y="1856038"/>
                    <a:pt x="6293502" y="1848865"/>
                    <a:pt x="6311200" y="1848865"/>
                  </a:cubicBezTo>
                  <a:cubicBezTo>
                    <a:pt x="6346595" y="1848865"/>
                    <a:pt x="6375288" y="1877558"/>
                    <a:pt x="6375288" y="1912952"/>
                  </a:cubicBezTo>
                  <a:cubicBezTo>
                    <a:pt x="6375288" y="1948346"/>
                    <a:pt x="6346596" y="1977039"/>
                    <a:pt x="6311200" y="1977039"/>
                  </a:cubicBezTo>
                  <a:close/>
                  <a:moveTo>
                    <a:pt x="4994867" y="2153025"/>
                  </a:moveTo>
                  <a:cubicBezTo>
                    <a:pt x="4977319" y="2153025"/>
                    <a:pt x="4961424" y="2145904"/>
                    <a:pt x="4949852" y="2134333"/>
                  </a:cubicBezTo>
                  <a:lnTo>
                    <a:pt x="4939968" y="2110809"/>
                  </a:lnTo>
                  <a:lnTo>
                    <a:pt x="3891526" y="2110809"/>
                  </a:lnTo>
                  <a:lnTo>
                    <a:pt x="3813829" y="2110809"/>
                  </a:lnTo>
                  <a:lnTo>
                    <a:pt x="2765387" y="2110809"/>
                  </a:lnTo>
                  <a:lnTo>
                    <a:pt x="2755503" y="2134333"/>
                  </a:lnTo>
                  <a:cubicBezTo>
                    <a:pt x="2743931" y="2145904"/>
                    <a:pt x="2728036" y="2153025"/>
                    <a:pt x="2710488" y="2153025"/>
                  </a:cubicBezTo>
                  <a:cubicBezTo>
                    <a:pt x="2675393" y="2153025"/>
                    <a:pt x="2646401" y="2124542"/>
                    <a:pt x="2646401" y="2088938"/>
                  </a:cubicBezTo>
                  <a:cubicBezTo>
                    <a:pt x="2646401" y="2053842"/>
                    <a:pt x="2674884" y="2024851"/>
                    <a:pt x="2710488" y="2024851"/>
                  </a:cubicBezTo>
                  <a:cubicBezTo>
                    <a:pt x="2728036" y="2024851"/>
                    <a:pt x="2744058" y="2031972"/>
                    <a:pt x="2755693" y="2043543"/>
                  </a:cubicBezTo>
                  <a:lnTo>
                    <a:pt x="2765901" y="2068084"/>
                  </a:lnTo>
                  <a:lnTo>
                    <a:pt x="3813829" y="2068084"/>
                  </a:lnTo>
                  <a:lnTo>
                    <a:pt x="3891526" y="2068084"/>
                  </a:lnTo>
                  <a:lnTo>
                    <a:pt x="4939454" y="2068084"/>
                  </a:lnTo>
                  <a:lnTo>
                    <a:pt x="4949662" y="2043543"/>
                  </a:lnTo>
                  <a:cubicBezTo>
                    <a:pt x="4961297" y="2031972"/>
                    <a:pt x="4977319" y="2024851"/>
                    <a:pt x="4994867" y="2024851"/>
                  </a:cubicBezTo>
                  <a:cubicBezTo>
                    <a:pt x="5030471" y="2024851"/>
                    <a:pt x="5058954" y="2053842"/>
                    <a:pt x="5058954" y="2088938"/>
                  </a:cubicBezTo>
                  <a:cubicBezTo>
                    <a:pt x="5058954" y="2124542"/>
                    <a:pt x="5029962" y="2153025"/>
                    <a:pt x="4994867" y="2153025"/>
                  </a:cubicBezTo>
                  <a:close/>
                  <a:moveTo>
                    <a:pt x="6894598" y="2200836"/>
                  </a:moveTo>
                  <a:cubicBezTo>
                    <a:pt x="6877050" y="2200836"/>
                    <a:pt x="6861156" y="2193715"/>
                    <a:pt x="6849585" y="2182144"/>
                  </a:cubicBezTo>
                  <a:lnTo>
                    <a:pt x="6839487" y="2158111"/>
                  </a:lnTo>
                  <a:lnTo>
                    <a:pt x="5314795" y="2158111"/>
                  </a:lnTo>
                  <a:lnTo>
                    <a:pt x="5022842" y="1866158"/>
                  </a:lnTo>
                  <a:lnTo>
                    <a:pt x="3891526" y="1866158"/>
                  </a:lnTo>
                  <a:lnTo>
                    <a:pt x="3813829" y="1866158"/>
                  </a:lnTo>
                  <a:lnTo>
                    <a:pt x="2682513" y="1866158"/>
                  </a:lnTo>
                  <a:lnTo>
                    <a:pt x="2390560" y="2158111"/>
                  </a:lnTo>
                  <a:lnTo>
                    <a:pt x="865868" y="2158111"/>
                  </a:lnTo>
                  <a:lnTo>
                    <a:pt x="855770" y="2182144"/>
                  </a:lnTo>
                  <a:cubicBezTo>
                    <a:pt x="844199" y="2193715"/>
                    <a:pt x="828305" y="2200836"/>
                    <a:pt x="810757" y="2200836"/>
                  </a:cubicBezTo>
                  <a:cubicBezTo>
                    <a:pt x="775661" y="2200836"/>
                    <a:pt x="746669" y="2172353"/>
                    <a:pt x="746669" y="2136749"/>
                  </a:cubicBezTo>
                  <a:cubicBezTo>
                    <a:pt x="746669" y="2101654"/>
                    <a:pt x="775153" y="2072662"/>
                    <a:pt x="810757" y="2072662"/>
                  </a:cubicBezTo>
                  <a:cubicBezTo>
                    <a:pt x="828305" y="2072662"/>
                    <a:pt x="844326" y="2079783"/>
                    <a:pt x="855961" y="2091354"/>
                  </a:cubicBezTo>
                  <a:lnTo>
                    <a:pt x="865957" y="2115387"/>
                  </a:lnTo>
                  <a:lnTo>
                    <a:pt x="2373266" y="2115387"/>
                  </a:lnTo>
                  <a:lnTo>
                    <a:pt x="2664712" y="1823942"/>
                  </a:lnTo>
                  <a:lnTo>
                    <a:pt x="3813829" y="1823942"/>
                  </a:lnTo>
                  <a:lnTo>
                    <a:pt x="3891526" y="1823942"/>
                  </a:lnTo>
                  <a:lnTo>
                    <a:pt x="5040643" y="1823942"/>
                  </a:lnTo>
                  <a:lnTo>
                    <a:pt x="5332089" y="2115387"/>
                  </a:lnTo>
                  <a:lnTo>
                    <a:pt x="6839398" y="2115387"/>
                  </a:lnTo>
                  <a:lnTo>
                    <a:pt x="6849394" y="2091354"/>
                  </a:lnTo>
                  <a:cubicBezTo>
                    <a:pt x="6861029" y="2079783"/>
                    <a:pt x="6877050" y="2072662"/>
                    <a:pt x="6894598" y="2072662"/>
                  </a:cubicBezTo>
                  <a:cubicBezTo>
                    <a:pt x="6930202" y="2072662"/>
                    <a:pt x="6958686" y="2101654"/>
                    <a:pt x="6958686" y="2136749"/>
                  </a:cubicBezTo>
                  <a:cubicBezTo>
                    <a:pt x="6958686" y="2172353"/>
                    <a:pt x="6929694" y="2200836"/>
                    <a:pt x="6894598" y="2200836"/>
                  </a:cubicBezTo>
                  <a:close/>
                  <a:moveTo>
                    <a:pt x="6288822" y="2758618"/>
                  </a:moveTo>
                  <a:lnTo>
                    <a:pt x="5599628" y="2758618"/>
                  </a:lnTo>
                  <a:lnTo>
                    <a:pt x="5280717" y="2439708"/>
                  </a:lnTo>
                  <a:lnTo>
                    <a:pt x="3891526" y="2439708"/>
                  </a:lnTo>
                  <a:lnTo>
                    <a:pt x="3813829" y="2439708"/>
                  </a:lnTo>
                  <a:lnTo>
                    <a:pt x="2424638" y="2439708"/>
                  </a:lnTo>
                  <a:lnTo>
                    <a:pt x="2105727" y="2758618"/>
                  </a:lnTo>
                  <a:lnTo>
                    <a:pt x="1416533" y="2758618"/>
                  </a:lnTo>
                  <a:lnTo>
                    <a:pt x="1039640" y="2382233"/>
                  </a:lnTo>
                  <a:lnTo>
                    <a:pt x="558174" y="2382233"/>
                  </a:lnTo>
                  <a:lnTo>
                    <a:pt x="557467" y="2385690"/>
                  </a:lnTo>
                  <a:cubicBezTo>
                    <a:pt x="547668" y="2408650"/>
                    <a:pt x="524780" y="2424958"/>
                    <a:pt x="498458" y="2424958"/>
                  </a:cubicBezTo>
                  <a:cubicBezTo>
                    <a:pt x="463363" y="2424958"/>
                    <a:pt x="434371" y="2396475"/>
                    <a:pt x="434371" y="2360871"/>
                  </a:cubicBezTo>
                  <a:cubicBezTo>
                    <a:pt x="434371" y="2325776"/>
                    <a:pt x="462854" y="2296784"/>
                    <a:pt x="498458" y="2296784"/>
                  </a:cubicBezTo>
                  <a:cubicBezTo>
                    <a:pt x="524780" y="2296784"/>
                    <a:pt x="547668" y="2312805"/>
                    <a:pt x="557467" y="2335837"/>
                  </a:cubicBezTo>
                  <a:lnTo>
                    <a:pt x="558212" y="2339508"/>
                  </a:lnTo>
                  <a:lnTo>
                    <a:pt x="1057441" y="2339508"/>
                  </a:lnTo>
                  <a:lnTo>
                    <a:pt x="1433828" y="2716402"/>
                  </a:lnTo>
                  <a:lnTo>
                    <a:pt x="2087925" y="2716402"/>
                  </a:lnTo>
                  <a:lnTo>
                    <a:pt x="2406836" y="2397491"/>
                  </a:lnTo>
                  <a:lnTo>
                    <a:pt x="3813829" y="2397491"/>
                  </a:lnTo>
                  <a:lnTo>
                    <a:pt x="3891526" y="2397491"/>
                  </a:lnTo>
                  <a:lnTo>
                    <a:pt x="5298519" y="2397491"/>
                  </a:lnTo>
                  <a:lnTo>
                    <a:pt x="5617430" y="2716402"/>
                  </a:lnTo>
                  <a:lnTo>
                    <a:pt x="6271527" y="2716402"/>
                  </a:lnTo>
                  <a:lnTo>
                    <a:pt x="6647914" y="2339508"/>
                  </a:lnTo>
                  <a:lnTo>
                    <a:pt x="7147143" y="2339508"/>
                  </a:lnTo>
                  <a:lnTo>
                    <a:pt x="7147888" y="2335837"/>
                  </a:lnTo>
                  <a:cubicBezTo>
                    <a:pt x="7157687" y="2312805"/>
                    <a:pt x="7180575" y="2296784"/>
                    <a:pt x="7206897" y="2296784"/>
                  </a:cubicBezTo>
                  <a:cubicBezTo>
                    <a:pt x="7242501" y="2296784"/>
                    <a:pt x="7270984" y="2325776"/>
                    <a:pt x="7270984" y="2360871"/>
                  </a:cubicBezTo>
                  <a:cubicBezTo>
                    <a:pt x="7270984" y="2396475"/>
                    <a:pt x="7241992" y="2424958"/>
                    <a:pt x="7206897" y="2424958"/>
                  </a:cubicBezTo>
                  <a:cubicBezTo>
                    <a:pt x="7180575" y="2424958"/>
                    <a:pt x="7157687" y="2408650"/>
                    <a:pt x="7147888" y="2385690"/>
                  </a:cubicBezTo>
                  <a:lnTo>
                    <a:pt x="7147181" y="2382233"/>
                  </a:lnTo>
                  <a:lnTo>
                    <a:pt x="6665715" y="2382233"/>
                  </a:lnTo>
                  <a:close/>
                  <a:moveTo>
                    <a:pt x="5137791" y="2917183"/>
                  </a:moveTo>
                  <a:cubicBezTo>
                    <a:pt x="5121388" y="2917184"/>
                    <a:pt x="5104985" y="2910953"/>
                    <a:pt x="5092524" y="2898492"/>
                  </a:cubicBezTo>
                  <a:cubicBezTo>
                    <a:pt x="5073831" y="2879799"/>
                    <a:pt x="5069158" y="2852523"/>
                    <a:pt x="5078504" y="2829325"/>
                  </a:cubicBezTo>
                  <a:lnTo>
                    <a:pt x="5080434" y="2826383"/>
                  </a:lnTo>
                  <a:lnTo>
                    <a:pt x="4914504" y="2660454"/>
                  </a:lnTo>
                  <a:lnTo>
                    <a:pt x="3891526" y="2660454"/>
                  </a:lnTo>
                  <a:lnTo>
                    <a:pt x="3813829" y="2660454"/>
                  </a:lnTo>
                  <a:lnTo>
                    <a:pt x="2790851" y="2660454"/>
                  </a:lnTo>
                  <a:lnTo>
                    <a:pt x="2624921" y="2826383"/>
                  </a:lnTo>
                  <a:lnTo>
                    <a:pt x="2626851" y="2829325"/>
                  </a:lnTo>
                  <a:cubicBezTo>
                    <a:pt x="2636197" y="2852523"/>
                    <a:pt x="2631524" y="2879799"/>
                    <a:pt x="2612831" y="2898492"/>
                  </a:cubicBezTo>
                  <a:cubicBezTo>
                    <a:pt x="2600370" y="2910953"/>
                    <a:pt x="2583967" y="2917184"/>
                    <a:pt x="2567564" y="2917183"/>
                  </a:cubicBezTo>
                  <a:cubicBezTo>
                    <a:pt x="2551161" y="2917184"/>
                    <a:pt x="2534758" y="2910953"/>
                    <a:pt x="2522297" y="2898492"/>
                  </a:cubicBezTo>
                  <a:cubicBezTo>
                    <a:pt x="2497373" y="2873568"/>
                    <a:pt x="2497373" y="2832878"/>
                    <a:pt x="2522297" y="2807955"/>
                  </a:cubicBezTo>
                  <a:cubicBezTo>
                    <a:pt x="2540988" y="2789263"/>
                    <a:pt x="2568549" y="2784589"/>
                    <a:pt x="2591676" y="2793936"/>
                  </a:cubicBezTo>
                  <a:lnTo>
                    <a:pt x="2594844" y="2796036"/>
                  </a:lnTo>
                  <a:lnTo>
                    <a:pt x="2773557" y="2617729"/>
                  </a:lnTo>
                  <a:lnTo>
                    <a:pt x="3813829" y="2617729"/>
                  </a:lnTo>
                  <a:lnTo>
                    <a:pt x="3891526" y="2617729"/>
                  </a:lnTo>
                  <a:lnTo>
                    <a:pt x="4931798" y="2617729"/>
                  </a:lnTo>
                  <a:lnTo>
                    <a:pt x="5110511" y="2796036"/>
                  </a:lnTo>
                  <a:lnTo>
                    <a:pt x="5113679" y="2793936"/>
                  </a:lnTo>
                  <a:cubicBezTo>
                    <a:pt x="5136806" y="2784589"/>
                    <a:pt x="5164367" y="2789263"/>
                    <a:pt x="5183058" y="2807955"/>
                  </a:cubicBezTo>
                  <a:cubicBezTo>
                    <a:pt x="5207982" y="2832878"/>
                    <a:pt x="5207982" y="2873568"/>
                    <a:pt x="5183058" y="2898492"/>
                  </a:cubicBezTo>
                  <a:cubicBezTo>
                    <a:pt x="5170597" y="2910953"/>
                    <a:pt x="5154194" y="2917184"/>
                    <a:pt x="5137791" y="2917183"/>
                  </a:cubicBezTo>
                  <a:close/>
                  <a:moveTo>
                    <a:pt x="2170325" y="2985975"/>
                  </a:moveTo>
                  <a:lnTo>
                    <a:pt x="1134753" y="2985975"/>
                  </a:lnTo>
                  <a:lnTo>
                    <a:pt x="844431" y="2695653"/>
                  </a:lnTo>
                  <a:lnTo>
                    <a:pt x="841482" y="2697647"/>
                  </a:lnTo>
                  <a:cubicBezTo>
                    <a:pt x="818355" y="2707184"/>
                    <a:pt x="790793" y="2702415"/>
                    <a:pt x="772100" y="2683342"/>
                  </a:cubicBezTo>
                  <a:cubicBezTo>
                    <a:pt x="747179" y="2658419"/>
                    <a:pt x="747179" y="2617729"/>
                    <a:pt x="772100" y="2592806"/>
                  </a:cubicBezTo>
                  <a:cubicBezTo>
                    <a:pt x="797024" y="2567883"/>
                    <a:pt x="837715" y="2567883"/>
                    <a:pt x="862638" y="2592806"/>
                  </a:cubicBezTo>
                  <a:cubicBezTo>
                    <a:pt x="881329" y="2611498"/>
                    <a:pt x="886001" y="2639060"/>
                    <a:pt x="876656" y="2662186"/>
                  </a:cubicBezTo>
                  <a:lnTo>
                    <a:pt x="874423" y="2665556"/>
                  </a:lnTo>
                  <a:lnTo>
                    <a:pt x="1152556" y="2943250"/>
                  </a:lnTo>
                  <a:lnTo>
                    <a:pt x="2152523" y="2943250"/>
                  </a:lnTo>
                  <a:lnTo>
                    <a:pt x="2431252" y="2664521"/>
                  </a:lnTo>
                  <a:lnTo>
                    <a:pt x="2461261" y="2694530"/>
                  </a:lnTo>
                  <a:close/>
                  <a:moveTo>
                    <a:pt x="6570602" y="2985975"/>
                  </a:moveTo>
                  <a:lnTo>
                    <a:pt x="5535030" y="2985975"/>
                  </a:lnTo>
                  <a:lnTo>
                    <a:pt x="5244094" y="2694530"/>
                  </a:lnTo>
                  <a:lnTo>
                    <a:pt x="5274103" y="2664521"/>
                  </a:lnTo>
                  <a:lnTo>
                    <a:pt x="5552832" y="2943250"/>
                  </a:lnTo>
                  <a:lnTo>
                    <a:pt x="6552799" y="2943250"/>
                  </a:lnTo>
                  <a:lnTo>
                    <a:pt x="6830932" y="2665556"/>
                  </a:lnTo>
                  <a:lnTo>
                    <a:pt x="6828699" y="2662186"/>
                  </a:lnTo>
                  <a:cubicBezTo>
                    <a:pt x="6819354" y="2639060"/>
                    <a:pt x="6824026" y="2611498"/>
                    <a:pt x="6842717" y="2592806"/>
                  </a:cubicBezTo>
                  <a:cubicBezTo>
                    <a:pt x="6867640" y="2567883"/>
                    <a:pt x="6908331" y="2567883"/>
                    <a:pt x="6933255" y="2592806"/>
                  </a:cubicBezTo>
                  <a:cubicBezTo>
                    <a:pt x="6958176" y="2617729"/>
                    <a:pt x="6958176" y="2658419"/>
                    <a:pt x="6933255" y="2683342"/>
                  </a:cubicBezTo>
                  <a:cubicBezTo>
                    <a:pt x="6914562" y="2702415"/>
                    <a:pt x="6887000" y="2707184"/>
                    <a:pt x="6863873" y="2697647"/>
                  </a:cubicBezTo>
                  <a:lnTo>
                    <a:pt x="6860924" y="2695653"/>
                  </a:lnTo>
                  <a:close/>
                  <a:moveTo>
                    <a:pt x="4655611" y="3072951"/>
                  </a:moveTo>
                  <a:cubicBezTo>
                    <a:pt x="4629289" y="3072951"/>
                    <a:pt x="4606687" y="3056643"/>
                    <a:pt x="4596817" y="3033683"/>
                  </a:cubicBezTo>
                  <a:lnTo>
                    <a:pt x="4596080" y="3030227"/>
                  </a:lnTo>
                  <a:lnTo>
                    <a:pt x="3891526" y="3030227"/>
                  </a:lnTo>
                  <a:lnTo>
                    <a:pt x="3813829" y="3030227"/>
                  </a:lnTo>
                  <a:lnTo>
                    <a:pt x="3109275" y="3030227"/>
                  </a:lnTo>
                  <a:lnTo>
                    <a:pt x="3108538" y="3033683"/>
                  </a:lnTo>
                  <a:cubicBezTo>
                    <a:pt x="3098668" y="3056643"/>
                    <a:pt x="3076066" y="3072951"/>
                    <a:pt x="3049744" y="3072951"/>
                  </a:cubicBezTo>
                  <a:cubicBezTo>
                    <a:pt x="3014649" y="3072951"/>
                    <a:pt x="2985657" y="3044468"/>
                    <a:pt x="2985657" y="3008864"/>
                  </a:cubicBezTo>
                  <a:cubicBezTo>
                    <a:pt x="2985657" y="2973769"/>
                    <a:pt x="3014140" y="2944777"/>
                    <a:pt x="3049744" y="2944777"/>
                  </a:cubicBezTo>
                  <a:cubicBezTo>
                    <a:pt x="3076447" y="2944777"/>
                    <a:pt x="3099144" y="2960799"/>
                    <a:pt x="3108824" y="2983830"/>
                  </a:cubicBezTo>
                  <a:lnTo>
                    <a:pt x="3109559" y="2987502"/>
                  </a:lnTo>
                  <a:lnTo>
                    <a:pt x="3813829" y="2987502"/>
                  </a:lnTo>
                  <a:lnTo>
                    <a:pt x="3891526" y="2987502"/>
                  </a:lnTo>
                  <a:lnTo>
                    <a:pt x="4595796" y="2987502"/>
                  </a:lnTo>
                  <a:lnTo>
                    <a:pt x="4596531" y="2983830"/>
                  </a:lnTo>
                  <a:cubicBezTo>
                    <a:pt x="4606211" y="2960799"/>
                    <a:pt x="4628908" y="2944777"/>
                    <a:pt x="4655611" y="2944777"/>
                  </a:cubicBezTo>
                  <a:cubicBezTo>
                    <a:pt x="4691215" y="2944777"/>
                    <a:pt x="4719698" y="2973769"/>
                    <a:pt x="4719698" y="3008864"/>
                  </a:cubicBezTo>
                  <a:cubicBezTo>
                    <a:pt x="4719698" y="3044468"/>
                    <a:pt x="4690706" y="3072951"/>
                    <a:pt x="4655611" y="3072951"/>
                  </a:cubicBezTo>
                  <a:close/>
                  <a:moveTo>
                    <a:pt x="6433271" y="3191461"/>
                  </a:moveTo>
                  <a:cubicBezTo>
                    <a:pt x="6406950" y="3191461"/>
                    <a:pt x="6384347" y="3175439"/>
                    <a:pt x="6374476" y="3152408"/>
                  </a:cubicBezTo>
                  <a:lnTo>
                    <a:pt x="6373700" y="3148736"/>
                  </a:lnTo>
                  <a:lnTo>
                    <a:pt x="5101170" y="3148736"/>
                  </a:lnTo>
                  <a:lnTo>
                    <a:pt x="4805656" y="2853732"/>
                  </a:lnTo>
                  <a:lnTo>
                    <a:pt x="3891526" y="2853732"/>
                  </a:lnTo>
                  <a:lnTo>
                    <a:pt x="3813829" y="2853732"/>
                  </a:lnTo>
                  <a:lnTo>
                    <a:pt x="2899699" y="2853732"/>
                  </a:lnTo>
                  <a:lnTo>
                    <a:pt x="2604185" y="3148736"/>
                  </a:lnTo>
                  <a:lnTo>
                    <a:pt x="1331655" y="3148736"/>
                  </a:lnTo>
                  <a:lnTo>
                    <a:pt x="1330879" y="3152408"/>
                  </a:lnTo>
                  <a:cubicBezTo>
                    <a:pt x="1321008" y="3175439"/>
                    <a:pt x="1298405" y="3191461"/>
                    <a:pt x="1272084" y="3191461"/>
                  </a:cubicBezTo>
                  <a:cubicBezTo>
                    <a:pt x="1236989" y="3191461"/>
                    <a:pt x="1207996" y="3162978"/>
                    <a:pt x="1207996" y="3127374"/>
                  </a:cubicBezTo>
                  <a:cubicBezTo>
                    <a:pt x="1207996" y="3092279"/>
                    <a:pt x="1236480" y="3063287"/>
                    <a:pt x="1272084" y="3063287"/>
                  </a:cubicBezTo>
                  <a:cubicBezTo>
                    <a:pt x="1298405" y="3063287"/>
                    <a:pt x="1321294" y="3079309"/>
                    <a:pt x="1331093" y="3102340"/>
                  </a:cubicBezTo>
                  <a:lnTo>
                    <a:pt x="1331941" y="3106520"/>
                  </a:lnTo>
                  <a:lnTo>
                    <a:pt x="2586892" y="3106520"/>
                  </a:lnTo>
                  <a:lnTo>
                    <a:pt x="2881896" y="2811007"/>
                  </a:lnTo>
                  <a:lnTo>
                    <a:pt x="3813829" y="2811007"/>
                  </a:lnTo>
                  <a:lnTo>
                    <a:pt x="3891526" y="2811007"/>
                  </a:lnTo>
                  <a:lnTo>
                    <a:pt x="4823459" y="2811007"/>
                  </a:lnTo>
                  <a:lnTo>
                    <a:pt x="5118463" y="3106520"/>
                  </a:lnTo>
                  <a:lnTo>
                    <a:pt x="6373414" y="3106520"/>
                  </a:lnTo>
                  <a:lnTo>
                    <a:pt x="6374262" y="3102340"/>
                  </a:lnTo>
                  <a:cubicBezTo>
                    <a:pt x="6384061" y="3079309"/>
                    <a:pt x="6406950" y="3063287"/>
                    <a:pt x="6433271" y="3063287"/>
                  </a:cubicBezTo>
                  <a:cubicBezTo>
                    <a:pt x="6468875" y="3063287"/>
                    <a:pt x="6497359" y="3092279"/>
                    <a:pt x="6497359" y="3127374"/>
                  </a:cubicBezTo>
                  <a:cubicBezTo>
                    <a:pt x="6497359" y="3162978"/>
                    <a:pt x="6468366" y="3191461"/>
                    <a:pt x="6433271" y="3191461"/>
                  </a:cubicBezTo>
                  <a:close/>
                  <a:moveTo>
                    <a:pt x="2483639" y="3362361"/>
                  </a:moveTo>
                  <a:lnTo>
                    <a:pt x="982165" y="3362361"/>
                  </a:lnTo>
                  <a:lnTo>
                    <a:pt x="724290" y="3104486"/>
                  </a:lnTo>
                  <a:lnTo>
                    <a:pt x="123903" y="3104486"/>
                  </a:lnTo>
                  <a:lnTo>
                    <a:pt x="123169" y="3108157"/>
                  </a:lnTo>
                  <a:cubicBezTo>
                    <a:pt x="113489" y="3131188"/>
                    <a:pt x="90791" y="3147210"/>
                    <a:pt x="64088" y="3147210"/>
                  </a:cubicBezTo>
                  <a:cubicBezTo>
                    <a:pt x="28993" y="3147210"/>
                    <a:pt x="0" y="3118727"/>
                    <a:pt x="0" y="3083123"/>
                  </a:cubicBezTo>
                  <a:cubicBezTo>
                    <a:pt x="0" y="3048028"/>
                    <a:pt x="28484" y="3019036"/>
                    <a:pt x="64088" y="3019036"/>
                  </a:cubicBezTo>
                  <a:cubicBezTo>
                    <a:pt x="90409" y="3019036"/>
                    <a:pt x="113298" y="3035058"/>
                    <a:pt x="123097" y="3058089"/>
                  </a:cubicBezTo>
                  <a:lnTo>
                    <a:pt x="123945" y="3062270"/>
                  </a:lnTo>
                  <a:lnTo>
                    <a:pt x="742091" y="3062270"/>
                  </a:lnTo>
                  <a:lnTo>
                    <a:pt x="999967" y="3320145"/>
                  </a:lnTo>
                  <a:lnTo>
                    <a:pt x="2483639" y="3320145"/>
                  </a:lnTo>
                  <a:close/>
                  <a:moveTo>
                    <a:pt x="6723190" y="3362361"/>
                  </a:moveTo>
                  <a:lnTo>
                    <a:pt x="5221716" y="3362361"/>
                  </a:lnTo>
                  <a:lnTo>
                    <a:pt x="5221716" y="3320145"/>
                  </a:lnTo>
                  <a:lnTo>
                    <a:pt x="6705388" y="3320145"/>
                  </a:lnTo>
                  <a:lnTo>
                    <a:pt x="6963264" y="3062270"/>
                  </a:lnTo>
                  <a:lnTo>
                    <a:pt x="7581410" y="3062270"/>
                  </a:lnTo>
                  <a:lnTo>
                    <a:pt x="7582258" y="3058089"/>
                  </a:lnTo>
                  <a:cubicBezTo>
                    <a:pt x="7592057" y="3035058"/>
                    <a:pt x="7614946" y="3019036"/>
                    <a:pt x="7641267" y="3019036"/>
                  </a:cubicBezTo>
                  <a:cubicBezTo>
                    <a:pt x="7676871" y="3019036"/>
                    <a:pt x="7705355" y="3048028"/>
                    <a:pt x="7705355" y="3083123"/>
                  </a:cubicBezTo>
                  <a:cubicBezTo>
                    <a:pt x="7705355" y="3118727"/>
                    <a:pt x="7676362" y="3147210"/>
                    <a:pt x="7641267" y="3147210"/>
                  </a:cubicBezTo>
                  <a:cubicBezTo>
                    <a:pt x="7614564" y="3147210"/>
                    <a:pt x="7591866" y="3131188"/>
                    <a:pt x="7582186" y="3108157"/>
                  </a:cubicBezTo>
                  <a:lnTo>
                    <a:pt x="7581452" y="3104486"/>
                  </a:lnTo>
                  <a:lnTo>
                    <a:pt x="6981065" y="3104486"/>
                  </a:lnTo>
                  <a:close/>
                  <a:moveTo>
                    <a:pt x="6954109" y="3532243"/>
                  </a:moveTo>
                  <a:lnTo>
                    <a:pt x="5233415" y="3532243"/>
                  </a:lnTo>
                  <a:lnTo>
                    <a:pt x="4900770" y="3199600"/>
                  </a:lnTo>
                  <a:lnTo>
                    <a:pt x="3891526" y="3199600"/>
                  </a:lnTo>
                  <a:lnTo>
                    <a:pt x="3813829" y="3199600"/>
                  </a:lnTo>
                  <a:lnTo>
                    <a:pt x="2804585" y="3199600"/>
                  </a:lnTo>
                  <a:lnTo>
                    <a:pt x="2471940" y="3532243"/>
                  </a:lnTo>
                  <a:lnTo>
                    <a:pt x="751246" y="3532243"/>
                  </a:lnTo>
                  <a:lnTo>
                    <a:pt x="530711" y="3311286"/>
                  </a:lnTo>
                  <a:lnTo>
                    <a:pt x="527657" y="3313310"/>
                  </a:lnTo>
                  <a:cubicBezTo>
                    <a:pt x="504529" y="3322655"/>
                    <a:pt x="476967" y="3317982"/>
                    <a:pt x="458275" y="3299291"/>
                  </a:cubicBezTo>
                  <a:cubicBezTo>
                    <a:pt x="433354" y="3274367"/>
                    <a:pt x="433354" y="3233677"/>
                    <a:pt x="458275" y="3208754"/>
                  </a:cubicBezTo>
                  <a:cubicBezTo>
                    <a:pt x="483198" y="3183831"/>
                    <a:pt x="523889" y="3183831"/>
                    <a:pt x="548813" y="3208754"/>
                  </a:cubicBezTo>
                  <a:cubicBezTo>
                    <a:pt x="567504" y="3227446"/>
                    <a:pt x="572177" y="3255007"/>
                    <a:pt x="562831" y="3278134"/>
                  </a:cubicBezTo>
                  <a:lnTo>
                    <a:pt x="560771" y="3281243"/>
                  </a:lnTo>
                  <a:lnTo>
                    <a:pt x="769048" y="3489518"/>
                  </a:lnTo>
                  <a:lnTo>
                    <a:pt x="2454647" y="3489518"/>
                  </a:lnTo>
                  <a:lnTo>
                    <a:pt x="2786782" y="3157384"/>
                  </a:lnTo>
                  <a:lnTo>
                    <a:pt x="3813829" y="3157384"/>
                  </a:lnTo>
                  <a:lnTo>
                    <a:pt x="3891526" y="3157384"/>
                  </a:lnTo>
                  <a:lnTo>
                    <a:pt x="4918573" y="3157384"/>
                  </a:lnTo>
                  <a:lnTo>
                    <a:pt x="5250708" y="3489518"/>
                  </a:lnTo>
                  <a:lnTo>
                    <a:pt x="6936307" y="3489518"/>
                  </a:lnTo>
                  <a:lnTo>
                    <a:pt x="7144584" y="3281243"/>
                  </a:lnTo>
                  <a:lnTo>
                    <a:pt x="7142524" y="3278134"/>
                  </a:lnTo>
                  <a:cubicBezTo>
                    <a:pt x="7133178" y="3255007"/>
                    <a:pt x="7137851" y="3227446"/>
                    <a:pt x="7156542" y="3208754"/>
                  </a:cubicBezTo>
                  <a:cubicBezTo>
                    <a:pt x="7181466" y="3183831"/>
                    <a:pt x="7222157" y="3183831"/>
                    <a:pt x="7247080" y="3208754"/>
                  </a:cubicBezTo>
                  <a:cubicBezTo>
                    <a:pt x="7272001" y="3233677"/>
                    <a:pt x="7272001" y="3274367"/>
                    <a:pt x="7247080" y="3299291"/>
                  </a:cubicBezTo>
                  <a:cubicBezTo>
                    <a:pt x="7228388" y="3317982"/>
                    <a:pt x="7200826" y="3322655"/>
                    <a:pt x="7177698" y="3313310"/>
                  </a:cubicBezTo>
                  <a:lnTo>
                    <a:pt x="7174644" y="3311286"/>
                  </a:lnTo>
                  <a:close/>
                  <a:moveTo>
                    <a:pt x="4665783" y="3924395"/>
                  </a:moveTo>
                  <a:cubicBezTo>
                    <a:pt x="4639461" y="3924395"/>
                    <a:pt x="4616859" y="3908087"/>
                    <a:pt x="4606989" y="3885127"/>
                  </a:cubicBezTo>
                  <a:lnTo>
                    <a:pt x="4606252" y="3881671"/>
                  </a:lnTo>
                  <a:lnTo>
                    <a:pt x="3891526" y="3881671"/>
                  </a:lnTo>
                  <a:lnTo>
                    <a:pt x="3813829" y="3881671"/>
                  </a:lnTo>
                  <a:lnTo>
                    <a:pt x="3099103" y="3881671"/>
                  </a:lnTo>
                  <a:lnTo>
                    <a:pt x="3098366" y="3885127"/>
                  </a:lnTo>
                  <a:cubicBezTo>
                    <a:pt x="3088496" y="3908087"/>
                    <a:pt x="3065894" y="3924395"/>
                    <a:pt x="3039572" y="3924395"/>
                  </a:cubicBezTo>
                  <a:cubicBezTo>
                    <a:pt x="3004477" y="3924395"/>
                    <a:pt x="2975485" y="3895912"/>
                    <a:pt x="2975485" y="3860308"/>
                  </a:cubicBezTo>
                  <a:cubicBezTo>
                    <a:pt x="2975485" y="3825213"/>
                    <a:pt x="3003968" y="3796221"/>
                    <a:pt x="3039572" y="3796221"/>
                  </a:cubicBezTo>
                  <a:cubicBezTo>
                    <a:pt x="3066275" y="3796221"/>
                    <a:pt x="3088972" y="3812243"/>
                    <a:pt x="3098652" y="3835274"/>
                  </a:cubicBezTo>
                  <a:lnTo>
                    <a:pt x="3099387" y="3838946"/>
                  </a:lnTo>
                  <a:lnTo>
                    <a:pt x="3813829" y="3838946"/>
                  </a:lnTo>
                  <a:lnTo>
                    <a:pt x="3891526" y="3838946"/>
                  </a:lnTo>
                  <a:lnTo>
                    <a:pt x="4605968" y="3838946"/>
                  </a:lnTo>
                  <a:lnTo>
                    <a:pt x="4606703" y="3835274"/>
                  </a:lnTo>
                  <a:cubicBezTo>
                    <a:pt x="4616383" y="3812243"/>
                    <a:pt x="4639080" y="3796221"/>
                    <a:pt x="4665783" y="3796221"/>
                  </a:cubicBezTo>
                  <a:cubicBezTo>
                    <a:pt x="4701387" y="3796221"/>
                    <a:pt x="4729870" y="3825213"/>
                    <a:pt x="4729870" y="3860308"/>
                  </a:cubicBezTo>
                  <a:cubicBezTo>
                    <a:pt x="4729870" y="3895912"/>
                    <a:pt x="4700878" y="3924395"/>
                    <a:pt x="4665783" y="3924395"/>
                  </a:cubicBezTo>
                  <a:close/>
                  <a:moveTo>
                    <a:pt x="7144336" y="3984287"/>
                  </a:moveTo>
                  <a:cubicBezTo>
                    <a:pt x="7127933" y="3984286"/>
                    <a:pt x="7111529" y="3978056"/>
                    <a:pt x="7099067" y="3965595"/>
                  </a:cubicBezTo>
                  <a:cubicBezTo>
                    <a:pt x="7080376" y="3946902"/>
                    <a:pt x="7075704" y="3919340"/>
                    <a:pt x="7085049" y="3896214"/>
                  </a:cubicBezTo>
                  <a:lnTo>
                    <a:pt x="7086955" y="3893338"/>
                  </a:lnTo>
                  <a:lnTo>
                    <a:pt x="6950041" y="3756039"/>
                  </a:lnTo>
                  <a:lnTo>
                    <a:pt x="5077266" y="3756039"/>
                  </a:lnTo>
                  <a:lnTo>
                    <a:pt x="4724276" y="3403050"/>
                  </a:lnTo>
                  <a:lnTo>
                    <a:pt x="3891526" y="3403050"/>
                  </a:lnTo>
                  <a:lnTo>
                    <a:pt x="3813829" y="3403050"/>
                  </a:lnTo>
                  <a:lnTo>
                    <a:pt x="2981079" y="3403050"/>
                  </a:lnTo>
                  <a:lnTo>
                    <a:pt x="2628089" y="3756039"/>
                  </a:lnTo>
                  <a:lnTo>
                    <a:pt x="755314" y="3756039"/>
                  </a:lnTo>
                  <a:lnTo>
                    <a:pt x="618400" y="3893338"/>
                  </a:lnTo>
                  <a:lnTo>
                    <a:pt x="620306" y="3896214"/>
                  </a:lnTo>
                  <a:cubicBezTo>
                    <a:pt x="629651" y="3919340"/>
                    <a:pt x="624979" y="3946902"/>
                    <a:pt x="606288" y="3965595"/>
                  </a:cubicBezTo>
                  <a:cubicBezTo>
                    <a:pt x="593826" y="3978056"/>
                    <a:pt x="577422" y="3984286"/>
                    <a:pt x="561019" y="3984287"/>
                  </a:cubicBezTo>
                  <a:cubicBezTo>
                    <a:pt x="544615" y="3984286"/>
                    <a:pt x="528212" y="3978056"/>
                    <a:pt x="515750" y="3965595"/>
                  </a:cubicBezTo>
                  <a:cubicBezTo>
                    <a:pt x="490828" y="3940671"/>
                    <a:pt x="490828" y="3899981"/>
                    <a:pt x="515750" y="3875058"/>
                  </a:cubicBezTo>
                  <a:cubicBezTo>
                    <a:pt x="534442" y="3856366"/>
                    <a:pt x="562004" y="3851692"/>
                    <a:pt x="585132" y="3861039"/>
                  </a:cubicBezTo>
                  <a:lnTo>
                    <a:pt x="588474" y="3863254"/>
                  </a:lnTo>
                  <a:lnTo>
                    <a:pt x="738021" y="3713314"/>
                  </a:lnTo>
                  <a:lnTo>
                    <a:pt x="2610287" y="3713314"/>
                  </a:lnTo>
                  <a:lnTo>
                    <a:pt x="2963276" y="3360834"/>
                  </a:lnTo>
                  <a:lnTo>
                    <a:pt x="3813829" y="3360834"/>
                  </a:lnTo>
                  <a:lnTo>
                    <a:pt x="3891526" y="3360834"/>
                  </a:lnTo>
                  <a:lnTo>
                    <a:pt x="4742079" y="3360834"/>
                  </a:lnTo>
                  <a:lnTo>
                    <a:pt x="5095068" y="3713314"/>
                  </a:lnTo>
                  <a:lnTo>
                    <a:pt x="6967334" y="3713314"/>
                  </a:lnTo>
                  <a:lnTo>
                    <a:pt x="7116881" y="3863254"/>
                  </a:lnTo>
                  <a:lnTo>
                    <a:pt x="7120223" y="3861039"/>
                  </a:lnTo>
                  <a:cubicBezTo>
                    <a:pt x="7143351" y="3851692"/>
                    <a:pt x="7170913" y="3856366"/>
                    <a:pt x="7189605" y="3875058"/>
                  </a:cubicBezTo>
                  <a:cubicBezTo>
                    <a:pt x="7214527" y="3899981"/>
                    <a:pt x="7214527" y="3940671"/>
                    <a:pt x="7189605" y="3965595"/>
                  </a:cubicBezTo>
                  <a:cubicBezTo>
                    <a:pt x="7177143" y="3978056"/>
                    <a:pt x="7160740" y="3984286"/>
                    <a:pt x="7144336" y="3984287"/>
                  </a:cubicBezTo>
                  <a:close/>
                  <a:moveTo>
                    <a:pt x="6864080" y="4152643"/>
                  </a:moveTo>
                  <a:cubicBezTo>
                    <a:pt x="6847677" y="4152643"/>
                    <a:pt x="6831274" y="4146412"/>
                    <a:pt x="6818813" y="4133951"/>
                  </a:cubicBezTo>
                  <a:cubicBezTo>
                    <a:pt x="6800120" y="4115258"/>
                    <a:pt x="6795447" y="4087696"/>
                    <a:pt x="6804793" y="4064570"/>
                  </a:cubicBezTo>
                  <a:lnTo>
                    <a:pt x="6806650" y="4061768"/>
                  </a:lnTo>
                  <a:lnTo>
                    <a:pt x="6695215" y="3950334"/>
                  </a:lnTo>
                  <a:lnTo>
                    <a:pt x="5039118" y="3950334"/>
                  </a:lnTo>
                  <a:lnTo>
                    <a:pt x="4731397" y="3642614"/>
                  </a:lnTo>
                  <a:lnTo>
                    <a:pt x="3891526" y="3642614"/>
                  </a:lnTo>
                  <a:lnTo>
                    <a:pt x="3813829" y="3642614"/>
                  </a:lnTo>
                  <a:lnTo>
                    <a:pt x="2973958" y="3642614"/>
                  </a:lnTo>
                  <a:lnTo>
                    <a:pt x="2666237" y="3950334"/>
                  </a:lnTo>
                  <a:lnTo>
                    <a:pt x="1010140" y="3950334"/>
                  </a:lnTo>
                  <a:lnTo>
                    <a:pt x="898705" y="4061768"/>
                  </a:lnTo>
                  <a:lnTo>
                    <a:pt x="900562" y="4064570"/>
                  </a:lnTo>
                  <a:cubicBezTo>
                    <a:pt x="909908" y="4087696"/>
                    <a:pt x="905235" y="4115258"/>
                    <a:pt x="886542" y="4133951"/>
                  </a:cubicBezTo>
                  <a:cubicBezTo>
                    <a:pt x="874081" y="4146412"/>
                    <a:pt x="857678" y="4152643"/>
                    <a:pt x="841275" y="4152643"/>
                  </a:cubicBezTo>
                  <a:cubicBezTo>
                    <a:pt x="824872" y="4152643"/>
                    <a:pt x="808468" y="4146412"/>
                    <a:pt x="796006" y="4133951"/>
                  </a:cubicBezTo>
                  <a:cubicBezTo>
                    <a:pt x="771084" y="4109027"/>
                    <a:pt x="771084" y="4068337"/>
                    <a:pt x="796006" y="4043414"/>
                  </a:cubicBezTo>
                  <a:cubicBezTo>
                    <a:pt x="814699" y="4024722"/>
                    <a:pt x="842260" y="4020048"/>
                    <a:pt x="865387" y="4029395"/>
                  </a:cubicBezTo>
                  <a:lnTo>
                    <a:pt x="868719" y="4031603"/>
                  </a:lnTo>
                  <a:lnTo>
                    <a:pt x="992337" y="3907609"/>
                  </a:lnTo>
                  <a:lnTo>
                    <a:pt x="2648436" y="3907609"/>
                  </a:lnTo>
                  <a:lnTo>
                    <a:pt x="2956665" y="3599889"/>
                  </a:lnTo>
                  <a:lnTo>
                    <a:pt x="3813829" y="3599889"/>
                  </a:lnTo>
                  <a:lnTo>
                    <a:pt x="3891526" y="3599889"/>
                  </a:lnTo>
                  <a:lnTo>
                    <a:pt x="4748690" y="3599889"/>
                  </a:lnTo>
                  <a:lnTo>
                    <a:pt x="5056919" y="3907609"/>
                  </a:lnTo>
                  <a:lnTo>
                    <a:pt x="6713018" y="3907609"/>
                  </a:lnTo>
                  <a:lnTo>
                    <a:pt x="6836636" y="4031603"/>
                  </a:lnTo>
                  <a:lnTo>
                    <a:pt x="6839968" y="4029395"/>
                  </a:lnTo>
                  <a:cubicBezTo>
                    <a:pt x="6863095" y="4020048"/>
                    <a:pt x="6890656" y="4024722"/>
                    <a:pt x="6909349" y="4043414"/>
                  </a:cubicBezTo>
                  <a:cubicBezTo>
                    <a:pt x="6934271" y="4068337"/>
                    <a:pt x="6934271" y="4109027"/>
                    <a:pt x="6909349" y="4133951"/>
                  </a:cubicBezTo>
                  <a:cubicBezTo>
                    <a:pt x="6896887" y="4146412"/>
                    <a:pt x="6880483" y="4152643"/>
                    <a:pt x="6864080" y="4152643"/>
                  </a:cubicBezTo>
                  <a:close/>
                  <a:moveTo>
                    <a:pt x="1394155" y="4273823"/>
                  </a:moveTo>
                  <a:cubicBezTo>
                    <a:pt x="1358759" y="4273823"/>
                    <a:pt x="1330067" y="4245131"/>
                    <a:pt x="1330067" y="4209736"/>
                  </a:cubicBezTo>
                  <a:cubicBezTo>
                    <a:pt x="1330067" y="4174342"/>
                    <a:pt x="1358760" y="4145649"/>
                    <a:pt x="1394155" y="4145649"/>
                  </a:cubicBezTo>
                  <a:cubicBezTo>
                    <a:pt x="1420701" y="4145649"/>
                    <a:pt x="1443477" y="4161788"/>
                    <a:pt x="1453206" y="4184790"/>
                  </a:cubicBezTo>
                  <a:lnTo>
                    <a:pt x="1453929" y="4188374"/>
                  </a:lnTo>
                  <a:lnTo>
                    <a:pt x="2252722" y="4188374"/>
                  </a:lnTo>
                  <a:lnTo>
                    <a:pt x="2252722" y="4231099"/>
                  </a:lnTo>
                  <a:lnTo>
                    <a:pt x="1453929" y="4231099"/>
                  </a:lnTo>
                  <a:lnTo>
                    <a:pt x="1453206" y="4234682"/>
                  </a:lnTo>
                  <a:cubicBezTo>
                    <a:pt x="1443476" y="4257683"/>
                    <a:pt x="1420700" y="4273823"/>
                    <a:pt x="1394155" y="4273823"/>
                  </a:cubicBezTo>
                  <a:close/>
                  <a:moveTo>
                    <a:pt x="6311200" y="4273823"/>
                  </a:moveTo>
                  <a:cubicBezTo>
                    <a:pt x="6284655" y="4273823"/>
                    <a:pt x="6261879" y="4257683"/>
                    <a:pt x="6252149" y="4234682"/>
                  </a:cubicBezTo>
                  <a:lnTo>
                    <a:pt x="6251426" y="4231099"/>
                  </a:lnTo>
                  <a:lnTo>
                    <a:pt x="5452633" y="4231099"/>
                  </a:lnTo>
                  <a:lnTo>
                    <a:pt x="5452633" y="4188374"/>
                  </a:lnTo>
                  <a:lnTo>
                    <a:pt x="6251426" y="4188374"/>
                  </a:lnTo>
                  <a:lnTo>
                    <a:pt x="6252149" y="4184790"/>
                  </a:lnTo>
                  <a:cubicBezTo>
                    <a:pt x="6261878" y="4161788"/>
                    <a:pt x="6284654" y="4145649"/>
                    <a:pt x="6311200" y="4145649"/>
                  </a:cubicBezTo>
                  <a:cubicBezTo>
                    <a:pt x="6346595" y="4145649"/>
                    <a:pt x="6375288" y="4174342"/>
                    <a:pt x="6375288" y="4209736"/>
                  </a:cubicBezTo>
                  <a:cubicBezTo>
                    <a:pt x="6375288" y="4245131"/>
                    <a:pt x="6346596" y="4273823"/>
                    <a:pt x="6311200" y="4273823"/>
                  </a:cubicBezTo>
                  <a:close/>
                  <a:moveTo>
                    <a:pt x="4994867" y="4449809"/>
                  </a:moveTo>
                  <a:cubicBezTo>
                    <a:pt x="4968545" y="4449809"/>
                    <a:pt x="4945942" y="4433788"/>
                    <a:pt x="4936072" y="4410756"/>
                  </a:cubicBezTo>
                  <a:lnTo>
                    <a:pt x="4935403" y="4407593"/>
                  </a:lnTo>
                  <a:lnTo>
                    <a:pt x="3891526" y="4407593"/>
                  </a:lnTo>
                  <a:lnTo>
                    <a:pt x="3813829" y="4407593"/>
                  </a:lnTo>
                  <a:lnTo>
                    <a:pt x="2769952" y="4407593"/>
                  </a:lnTo>
                  <a:lnTo>
                    <a:pt x="2769283" y="4410756"/>
                  </a:lnTo>
                  <a:cubicBezTo>
                    <a:pt x="2759413" y="4433788"/>
                    <a:pt x="2736810" y="4449809"/>
                    <a:pt x="2710488" y="4449809"/>
                  </a:cubicBezTo>
                  <a:cubicBezTo>
                    <a:pt x="2675393" y="4449809"/>
                    <a:pt x="2646401" y="4421326"/>
                    <a:pt x="2646401" y="4385722"/>
                  </a:cubicBezTo>
                  <a:cubicBezTo>
                    <a:pt x="2646401" y="4350626"/>
                    <a:pt x="2674884" y="4321635"/>
                    <a:pt x="2710488" y="4321635"/>
                  </a:cubicBezTo>
                  <a:cubicBezTo>
                    <a:pt x="2736810" y="4321635"/>
                    <a:pt x="2759699" y="4337657"/>
                    <a:pt x="2769498" y="4360688"/>
                  </a:cubicBezTo>
                  <a:lnTo>
                    <a:pt x="2770346" y="4364868"/>
                  </a:lnTo>
                  <a:lnTo>
                    <a:pt x="3813829" y="4364868"/>
                  </a:lnTo>
                  <a:lnTo>
                    <a:pt x="3891526" y="4364868"/>
                  </a:lnTo>
                  <a:lnTo>
                    <a:pt x="4935009" y="4364868"/>
                  </a:lnTo>
                  <a:lnTo>
                    <a:pt x="4935857" y="4360688"/>
                  </a:lnTo>
                  <a:cubicBezTo>
                    <a:pt x="4945656" y="4337657"/>
                    <a:pt x="4968545" y="4321635"/>
                    <a:pt x="4994867" y="4321635"/>
                  </a:cubicBezTo>
                  <a:cubicBezTo>
                    <a:pt x="5030471" y="4321635"/>
                    <a:pt x="5058954" y="4350626"/>
                    <a:pt x="5058954" y="4385722"/>
                  </a:cubicBezTo>
                  <a:cubicBezTo>
                    <a:pt x="5058954" y="4421326"/>
                    <a:pt x="5029962" y="4449809"/>
                    <a:pt x="4994867" y="4449809"/>
                  </a:cubicBezTo>
                  <a:close/>
                  <a:moveTo>
                    <a:pt x="6894598" y="4497620"/>
                  </a:moveTo>
                  <a:cubicBezTo>
                    <a:pt x="6868277" y="4497620"/>
                    <a:pt x="6845675" y="4481598"/>
                    <a:pt x="6835804" y="4458567"/>
                  </a:cubicBezTo>
                  <a:lnTo>
                    <a:pt x="6835028" y="4454895"/>
                  </a:lnTo>
                  <a:lnTo>
                    <a:pt x="5314795" y="4454895"/>
                  </a:lnTo>
                  <a:lnTo>
                    <a:pt x="5022842" y="4162942"/>
                  </a:lnTo>
                  <a:lnTo>
                    <a:pt x="3891526" y="4162942"/>
                  </a:lnTo>
                  <a:lnTo>
                    <a:pt x="3813829" y="4162942"/>
                  </a:lnTo>
                  <a:lnTo>
                    <a:pt x="2682513" y="4162942"/>
                  </a:lnTo>
                  <a:lnTo>
                    <a:pt x="2390560" y="4454895"/>
                  </a:lnTo>
                  <a:lnTo>
                    <a:pt x="870327" y="4454895"/>
                  </a:lnTo>
                  <a:lnTo>
                    <a:pt x="869551" y="4458567"/>
                  </a:lnTo>
                  <a:cubicBezTo>
                    <a:pt x="859680" y="4481598"/>
                    <a:pt x="837078" y="4497620"/>
                    <a:pt x="810757" y="4497620"/>
                  </a:cubicBezTo>
                  <a:cubicBezTo>
                    <a:pt x="775661" y="4497620"/>
                    <a:pt x="746669" y="4469137"/>
                    <a:pt x="746669" y="4433533"/>
                  </a:cubicBezTo>
                  <a:cubicBezTo>
                    <a:pt x="746669" y="4398438"/>
                    <a:pt x="775153" y="4369446"/>
                    <a:pt x="810757" y="4369446"/>
                  </a:cubicBezTo>
                  <a:cubicBezTo>
                    <a:pt x="837078" y="4369446"/>
                    <a:pt x="859966" y="4385468"/>
                    <a:pt x="869765" y="4408499"/>
                  </a:cubicBezTo>
                  <a:lnTo>
                    <a:pt x="870510" y="4412171"/>
                  </a:lnTo>
                  <a:lnTo>
                    <a:pt x="2373266" y="4412171"/>
                  </a:lnTo>
                  <a:lnTo>
                    <a:pt x="2664712" y="4120726"/>
                  </a:lnTo>
                  <a:lnTo>
                    <a:pt x="3813829" y="4120726"/>
                  </a:lnTo>
                  <a:lnTo>
                    <a:pt x="3891526" y="4120726"/>
                  </a:lnTo>
                  <a:lnTo>
                    <a:pt x="5040643" y="4120726"/>
                  </a:lnTo>
                  <a:lnTo>
                    <a:pt x="5332089" y="4412171"/>
                  </a:lnTo>
                  <a:lnTo>
                    <a:pt x="6834845" y="4412171"/>
                  </a:lnTo>
                  <a:lnTo>
                    <a:pt x="6835590" y="4408499"/>
                  </a:lnTo>
                  <a:cubicBezTo>
                    <a:pt x="6845389" y="4385468"/>
                    <a:pt x="6868277" y="4369446"/>
                    <a:pt x="6894598" y="4369446"/>
                  </a:cubicBezTo>
                  <a:cubicBezTo>
                    <a:pt x="6930202" y="4369446"/>
                    <a:pt x="6958686" y="4398438"/>
                    <a:pt x="6958686" y="4433533"/>
                  </a:cubicBezTo>
                  <a:cubicBezTo>
                    <a:pt x="6958686" y="4469137"/>
                    <a:pt x="6929694" y="4497620"/>
                    <a:pt x="6894598" y="4497620"/>
                  </a:cubicBezTo>
                  <a:close/>
                  <a:moveTo>
                    <a:pt x="4994867" y="4769552"/>
                  </a:moveTo>
                  <a:cubicBezTo>
                    <a:pt x="4977319" y="4769552"/>
                    <a:pt x="4961297" y="4762431"/>
                    <a:pt x="4949662" y="4750860"/>
                  </a:cubicBezTo>
                  <a:lnTo>
                    <a:pt x="4939454" y="4726320"/>
                  </a:lnTo>
                  <a:lnTo>
                    <a:pt x="3891526" y="4726320"/>
                  </a:lnTo>
                  <a:lnTo>
                    <a:pt x="3813829" y="4726320"/>
                  </a:lnTo>
                  <a:lnTo>
                    <a:pt x="2765901" y="4726320"/>
                  </a:lnTo>
                  <a:lnTo>
                    <a:pt x="2755693" y="4750860"/>
                  </a:lnTo>
                  <a:cubicBezTo>
                    <a:pt x="2744058" y="4762431"/>
                    <a:pt x="2728036" y="4769552"/>
                    <a:pt x="2710488" y="4769552"/>
                  </a:cubicBezTo>
                  <a:cubicBezTo>
                    <a:pt x="2674884" y="4769552"/>
                    <a:pt x="2646401" y="4740561"/>
                    <a:pt x="2646401" y="4705466"/>
                  </a:cubicBezTo>
                  <a:cubicBezTo>
                    <a:pt x="2646401" y="4669862"/>
                    <a:pt x="2675393" y="4641379"/>
                    <a:pt x="2710488" y="4641379"/>
                  </a:cubicBezTo>
                  <a:cubicBezTo>
                    <a:pt x="2728036" y="4641379"/>
                    <a:pt x="2743931" y="4648500"/>
                    <a:pt x="2755503" y="4660071"/>
                  </a:cubicBezTo>
                  <a:lnTo>
                    <a:pt x="2765386" y="4683595"/>
                  </a:lnTo>
                  <a:lnTo>
                    <a:pt x="3813829" y="4683595"/>
                  </a:lnTo>
                  <a:lnTo>
                    <a:pt x="3891526" y="4683595"/>
                  </a:lnTo>
                  <a:lnTo>
                    <a:pt x="4939969" y="4683595"/>
                  </a:lnTo>
                  <a:lnTo>
                    <a:pt x="4949852" y="4660071"/>
                  </a:lnTo>
                  <a:cubicBezTo>
                    <a:pt x="4961424" y="4648500"/>
                    <a:pt x="4977319" y="4641379"/>
                    <a:pt x="4994867" y="4641379"/>
                  </a:cubicBezTo>
                  <a:cubicBezTo>
                    <a:pt x="5029962" y="4641379"/>
                    <a:pt x="5058954" y="4669862"/>
                    <a:pt x="5058954" y="4705466"/>
                  </a:cubicBezTo>
                  <a:cubicBezTo>
                    <a:pt x="5058954" y="4740561"/>
                    <a:pt x="5030471" y="4769552"/>
                    <a:pt x="4994867" y="4769552"/>
                  </a:cubicBezTo>
                  <a:close/>
                  <a:moveTo>
                    <a:pt x="1394155" y="4945538"/>
                  </a:moveTo>
                  <a:cubicBezTo>
                    <a:pt x="1358760" y="4945538"/>
                    <a:pt x="1330067" y="4916844"/>
                    <a:pt x="1330067" y="4881450"/>
                  </a:cubicBezTo>
                  <a:cubicBezTo>
                    <a:pt x="1330067" y="4846056"/>
                    <a:pt x="1358759" y="4817363"/>
                    <a:pt x="1394155" y="4817363"/>
                  </a:cubicBezTo>
                  <a:cubicBezTo>
                    <a:pt x="1411852" y="4817363"/>
                    <a:pt x="1427873" y="4824537"/>
                    <a:pt x="1439471" y="4836134"/>
                  </a:cubicBezTo>
                  <a:lnTo>
                    <a:pt x="1449393" y="4860087"/>
                  </a:lnTo>
                  <a:lnTo>
                    <a:pt x="2252722" y="4860087"/>
                  </a:lnTo>
                  <a:lnTo>
                    <a:pt x="2252722" y="4902813"/>
                  </a:lnTo>
                  <a:lnTo>
                    <a:pt x="1449394" y="4902813"/>
                  </a:lnTo>
                  <a:lnTo>
                    <a:pt x="1439472" y="4926767"/>
                  </a:lnTo>
                  <a:cubicBezTo>
                    <a:pt x="1427874" y="4938365"/>
                    <a:pt x="1411853" y="4945538"/>
                    <a:pt x="1394155" y="4945538"/>
                  </a:cubicBezTo>
                  <a:close/>
                  <a:moveTo>
                    <a:pt x="6311200" y="4945538"/>
                  </a:moveTo>
                  <a:cubicBezTo>
                    <a:pt x="6293502" y="4945538"/>
                    <a:pt x="6277481" y="4938365"/>
                    <a:pt x="6265883" y="4926767"/>
                  </a:cubicBezTo>
                  <a:lnTo>
                    <a:pt x="6255961" y="4902813"/>
                  </a:lnTo>
                  <a:lnTo>
                    <a:pt x="5452633" y="4902813"/>
                  </a:lnTo>
                  <a:lnTo>
                    <a:pt x="5452633" y="4860087"/>
                  </a:lnTo>
                  <a:lnTo>
                    <a:pt x="6255962" y="4860087"/>
                  </a:lnTo>
                  <a:lnTo>
                    <a:pt x="6265884" y="4836134"/>
                  </a:lnTo>
                  <a:cubicBezTo>
                    <a:pt x="6277482" y="4824537"/>
                    <a:pt x="6293503" y="4817363"/>
                    <a:pt x="6311200" y="4817363"/>
                  </a:cubicBezTo>
                  <a:cubicBezTo>
                    <a:pt x="6346596" y="4817363"/>
                    <a:pt x="6375288" y="4846056"/>
                    <a:pt x="6375288" y="4881450"/>
                  </a:cubicBezTo>
                  <a:cubicBezTo>
                    <a:pt x="6375288" y="4916844"/>
                    <a:pt x="6346595" y="4945538"/>
                    <a:pt x="6311200" y="4945538"/>
                  </a:cubicBezTo>
                  <a:close/>
                  <a:moveTo>
                    <a:pt x="5040643" y="4970460"/>
                  </a:moveTo>
                  <a:lnTo>
                    <a:pt x="3891526" y="4970460"/>
                  </a:lnTo>
                  <a:lnTo>
                    <a:pt x="3813829" y="4970460"/>
                  </a:lnTo>
                  <a:lnTo>
                    <a:pt x="2664712" y="4970460"/>
                  </a:lnTo>
                  <a:lnTo>
                    <a:pt x="2373266" y="4679017"/>
                  </a:lnTo>
                  <a:lnTo>
                    <a:pt x="865957" y="4679017"/>
                  </a:lnTo>
                  <a:lnTo>
                    <a:pt x="855961" y="4703050"/>
                  </a:lnTo>
                  <a:cubicBezTo>
                    <a:pt x="844326" y="4714621"/>
                    <a:pt x="828305" y="4721742"/>
                    <a:pt x="810757" y="4721742"/>
                  </a:cubicBezTo>
                  <a:cubicBezTo>
                    <a:pt x="775153" y="4721742"/>
                    <a:pt x="746669" y="4692750"/>
                    <a:pt x="746669" y="4657655"/>
                  </a:cubicBezTo>
                  <a:cubicBezTo>
                    <a:pt x="746669" y="4622051"/>
                    <a:pt x="775661" y="4593568"/>
                    <a:pt x="810757" y="4593568"/>
                  </a:cubicBezTo>
                  <a:cubicBezTo>
                    <a:pt x="828305" y="4593568"/>
                    <a:pt x="844199" y="4600689"/>
                    <a:pt x="855770" y="4612260"/>
                  </a:cubicBezTo>
                  <a:lnTo>
                    <a:pt x="865868" y="4636293"/>
                  </a:lnTo>
                  <a:lnTo>
                    <a:pt x="2390560" y="4636293"/>
                  </a:lnTo>
                  <a:lnTo>
                    <a:pt x="2682513" y="4928245"/>
                  </a:lnTo>
                  <a:lnTo>
                    <a:pt x="3813829" y="4928245"/>
                  </a:lnTo>
                  <a:lnTo>
                    <a:pt x="3891526" y="4928245"/>
                  </a:lnTo>
                  <a:lnTo>
                    <a:pt x="5022842" y="4928245"/>
                  </a:lnTo>
                  <a:lnTo>
                    <a:pt x="5314795" y="4636293"/>
                  </a:lnTo>
                  <a:lnTo>
                    <a:pt x="6839487" y="4636293"/>
                  </a:lnTo>
                  <a:lnTo>
                    <a:pt x="6849585" y="4612260"/>
                  </a:lnTo>
                  <a:cubicBezTo>
                    <a:pt x="6861156" y="4600689"/>
                    <a:pt x="6877050" y="4593568"/>
                    <a:pt x="6894598" y="4593568"/>
                  </a:cubicBezTo>
                  <a:cubicBezTo>
                    <a:pt x="6929694" y="4593568"/>
                    <a:pt x="6958686" y="4622051"/>
                    <a:pt x="6958686" y="4657655"/>
                  </a:cubicBezTo>
                  <a:cubicBezTo>
                    <a:pt x="6958686" y="4692750"/>
                    <a:pt x="6930202" y="4721742"/>
                    <a:pt x="6894598" y="4721742"/>
                  </a:cubicBezTo>
                  <a:cubicBezTo>
                    <a:pt x="6877050" y="4721742"/>
                    <a:pt x="6861029" y="4714621"/>
                    <a:pt x="6849394" y="4703050"/>
                  </a:cubicBezTo>
                  <a:lnTo>
                    <a:pt x="6839398" y="4679017"/>
                  </a:lnTo>
                  <a:lnTo>
                    <a:pt x="5332089" y="4679017"/>
                  </a:lnTo>
                  <a:close/>
                  <a:moveTo>
                    <a:pt x="4665783" y="5294966"/>
                  </a:moveTo>
                  <a:cubicBezTo>
                    <a:pt x="4647981" y="5294966"/>
                    <a:pt x="4631959" y="5287845"/>
                    <a:pt x="4620388" y="5276274"/>
                  </a:cubicBezTo>
                  <a:lnTo>
                    <a:pt x="4610492" y="5252240"/>
                  </a:lnTo>
                  <a:lnTo>
                    <a:pt x="3891526" y="5252240"/>
                  </a:lnTo>
                  <a:lnTo>
                    <a:pt x="3813829" y="5252240"/>
                  </a:lnTo>
                  <a:lnTo>
                    <a:pt x="3094863" y="5252240"/>
                  </a:lnTo>
                  <a:lnTo>
                    <a:pt x="3084967" y="5276274"/>
                  </a:lnTo>
                  <a:cubicBezTo>
                    <a:pt x="3073396" y="5287845"/>
                    <a:pt x="3057374" y="5294966"/>
                    <a:pt x="3039572" y="5294966"/>
                  </a:cubicBezTo>
                  <a:cubicBezTo>
                    <a:pt x="3003968" y="5294966"/>
                    <a:pt x="2975485" y="5265974"/>
                    <a:pt x="2975485" y="5230879"/>
                  </a:cubicBezTo>
                  <a:cubicBezTo>
                    <a:pt x="2975485" y="5195275"/>
                    <a:pt x="3004477" y="5166791"/>
                    <a:pt x="3039572" y="5166791"/>
                  </a:cubicBezTo>
                  <a:cubicBezTo>
                    <a:pt x="3057120" y="5166791"/>
                    <a:pt x="3073015" y="5174040"/>
                    <a:pt x="3084586" y="5185674"/>
                  </a:cubicBezTo>
                  <a:lnTo>
                    <a:pt x="3094645" y="5209515"/>
                  </a:lnTo>
                  <a:lnTo>
                    <a:pt x="3813829" y="5209515"/>
                  </a:lnTo>
                  <a:lnTo>
                    <a:pt x="3891526" y="5209515"/>
                  </a:lnTo>
                  <a:lnTo>
                    <a:pt x="4610710" y="5209515"/>
                  </a:lnTo>
                  <a:lnTo>
                    <a:pt x="4620769" y="5185674"/>
                  </a:lnTo>
                  <a:cubicBezTo>
                    <a:pt x="4632340" y="5174040"/>
                    <a:pt x="4648235" y="5166791"/>
                    <a:pt x="4665783" y="5166791"/>
                  </a:cubicBezTo>
                  <a:cubicBezTo>
                    <a:pt x="4700878" y="5166791"/>
                    <a:pt x="4729870" y="5195275"/>
                    <a:pt x="4729870" y="5230879"/>
                  </a:cubicBezTo>
                  <a:cubicBezTo>
                    <a:pt x="4729870" y="5265974"/>
                    <a:pt x="4701387" y="5294966"/>
                    <a:pt x="4665783" y="5294966"/>
                  </a:cubicBezTo>
                  <a:close/>
                  <a:moveTo>
                    <a:pt x="4748690" y="5491296"/>
                  </a:moveTo>
                  <a:lnTo>
                    <a:pt x="3891526" y="5491296"/>
                  </a:lnTo>
                  <a:lnTo>
                    <a:pt x="3813829" y="5491296"/>
                  </a:lnTo>
                  <a:lnTo>
                    <a:pt x="2956665" y="5491296"/>
                  </a:lnTo>
                  <a:lnTo>
                    <a:pt x="2648436" y="5183576"/>
                  </a:lnTo>
                  <a:lnTo>
                    <a:pt x="992337" y="5183576"/>
                  </a:lnTo>
                  <a:lnTo>
                    <a:pt x="868719" y="5059583"/>
                  </a:lnTo>
                  <a:lnTo>
                    <a:pt x="865387" y="5061791"/>
                  </a:lnTo>
                  <a:cubicBezTo>
                    <a:pt x="842260" y="5071137"/>
                    <a:pt x="814699" y="5066464"/>
                    <a:pt x="796006" y="5047771"/>
                  </a:cubicBezTo>
                  <a:cubicBezTo>
                    <a:pt x="771084" y="5022848"/>
                    <a:pt x="771084" y="4982159"/>
                    <a:pt x="796006" y="4957235"/>
                  </a:cubicBezTo>
                  <a:cubicBezTo>
                    <a:pt x="820930" y="4932312"/>
                    <a:pt x="861620" y="4932312"/>
                    <a:pt x="886542" y="4957235"/>
                  </a:cubicBezTo>
                  <a:cubicBezTo>
                    <a:pt x="899004" y="4969697"/>
                    <a:pt x="905235" y="4986100"/>
                    <a:pt x="905235" y="5002503"/>
                  </a:cubicBezTo>
                  <a:lnTo>
                    <a:pt x="895461" y="5026173"/>
                  </a:lnTo>
                  <a:lnTo>
                    <a:pt x="1010140" y="5140851"/>
                  </a:lnTo>
                  <a:lnTo>
                    <a:pt x="2666237" y="5140851"/>
                  </a:lnTo>
                  <a:lnTo>
                    <a:pt x="2973958" y="5448571"/>
                  </a:lnTo>
                  <a:lnTo>
                    <a:pt x="3813829" y="5448571"/>
                  </a:lnTo>
                  <a:lnTo>
                    <a:pt x="3891526" y="5448571"/>
                  </a:lnTo>
                  <a:lnTo>
                    <a:pt x="4731397" y="5448571"/>
                  </a:lnTo>
                  <a:lnTo>
                    <a:pt x="5039118" y="5140851"/>
                  </a:lnTo>
                  <a:lnTo>
                    <a:pt x="6695215" y="5140851"/>
                  </a:lnTo>
                  <a:lnTo>
                    <a:pt x="6809894" y="5026173"/>
                  </a:lnTo>
                  <a:lnTo>
                    <a:pt x="6800120" y="5002503"/>
                  </a:lnTo>
                  <a:cubicBezTo>
                    <a:pt x="6800120" y="4986100"/>
                    <a:pt x="6806351" y="4969697"/>
                    <a:pt x="6818813" y="4957235"/>
                  </a:cubicBezTo>
                  <a:cubicBezTo>
                    <a:pt x="6843735" y="4932312"/>
                    <a:pt x="6884425" y="4932312"/>
                    <a:pt x="6909349" y="4957235"/>
                  </a:cubicBezTo>
                  <a:cubicBezTo>
                    <a:pt x="6934271" y="4982159"/>
                    <a:pt x="6934271" y="5022848"/>
                    <a:pt x="6909349" y="5047771"/>
                  </a:cubicBezTo>
                  <a:cubicBezTo>
                    <a:pt x="6890656" y="5066464"/>
                    <a:pt x="6863095" y="5071137"/>
                    <a:pt x="6839968" y="5061791"/>
                  </a:cubicBezTo>
                  <a:lnTo>
                    <a:pt x="6836636" y="5059583"/>
                  </a:lnTo>
                  <a:lnTo>
                    <a:pt x="6713018" y="5183576"/>
                  </a:lnTo>
                  <a:lnTo>
                    <a:pt x="5056919" y="5183576"/>
                  </a:lnTo>
                  <a:close/>
                  <a:moveTo>
                    <a:pt x="4742079" y="5730351"/>
                  </a:moveTo>
                  <a:lnTo>
                    <a:pt x="3891526" y="5730351"/>
                  </a:lnTo>
                  <a:lnTo>
                    <a:pt x="3813829" y="5730351"/>
                  </a:lnTo>
                  <a:lnTo>
                    <a:pt x="2963276" y="5730351"/>
                  </a:lnTo>
                  <a:lnTo>
                    <a:pt x="2610287" y="5377871"/>
                  </a:lnTo>
                  <a:lnTo>
                    <a:pt x="738021" y="5377871"/>
                  </a:lnTo>
                  <a:lnTo>
                    <a:pt x="588474" y="5227932"/>
                  </a:lnTo>
                  <a:lnTo>
                    <a:pt x="585131" y="5230147"/>
                  </a:lnTo>
                  <a:cubicBezTo>
                    <a:pt x="562004" y="5239493"/>
                    <a:pt x="534442" y="5234820"/>
                    <a:pt x="515750" y="5216127"/>
                  </a:cubicBezTo>
                  <a:cubicBezTo>
                    <a:pt x="490828" y="5191204"/>
                    <a:pt x="490828" y="5150515"/>
                    <a:pt x="515750" y="5125591"/>
                  </a:cubicBezTo>
                  <a:cubicBezTo>
                    <a:pt x="540673" y="5100668"/>
                    <a:pt x="581364" y="5100668"/>
                    <a:pt x="606288" y="5125591"/>
                  </a:cubicBezTo>
                  <a:cubicBezTo>
                    <a:pt x="618749" y="5138053"/>
                    <a:pt x="624979" y="5154456"/>
                    <a:pt x="624979" y="5170859"/>
                  </a:cubicBezTo>
                  <a:lnTo>
                    <a:pt x="615172" y="5194610"/>
                  </a:lnTo>
                  <a:lnTo>
                    <a:pt x="755314" y="5335147"/>
                  </a:lnTo>
                  <a:lnTo>
                    <a:pt x="2628089" y="5335147"/>
                  </a:lnTo>
                  <a:lnTo>
                    <a:pt x="2981079" y="5688136"/>
                  </a:lnTo>
                  <a:lnTo>
                    <a:pt x="3813829" y="5688136"/>
                  </a:lnTo>
                  <a:lnTo>
                    <a:pt x="3891526" y="5688136"/>
                  </a:lnTo>
                  <a:lnTo>
                    <a:pt x="4724276" y="5688136"/>
                  </a:lnTo>
                  <a:lnTo>
                    <a:pt x="5077266" y="5335147"/>
                  </a:lnTo>
                  <a:lnTo>
                    <a:pt x="6950041" y="5335147"/>
                  </a:lnTo>
                  <a:lnTo>
                    <a:pt x="7090183" y="5194610"/>
                  </a:lnTo>
                  <a:lnTo>
                    <a:pt x="7080376" y="5170859"/>
                  </a:lnTo>
                  <a:cubicBezTo>
                    <a:pt x="7080376" y="5154456"/>
                    <a:pt x="7086606" y="5138053"/>
                    <a:pt x="7099067" y="5125591"/>
                  </a:cubicBezTo>
                  <a:cubicBezTo>
                    <a:pt x="7123991" y="5100668"/>
                    <a:pt x="7164682" y="5100668"/>
                    <a:pt x="7189605" y="5125591"/>
                  </a:cubicBezTo>
                  <a:cubicBezTo>
                    <a:pt x="7214527" y="5150515"/>
                    <a:pt x="7214527" y="5191204"/>
                    <a:pt x="7189605" y="5216127"/>
                  </a:cubicBezTo>
                  <a:cubicBezTo>
                    <a:pt x="7170913" y="5234820"/>
                    <a:pt x="7143351" y="5239493"/>
                    <a:pt x="7120224" y="5230147"/>
                  </a:cubicBezTo>
                  <a:lnTo>
                    <a:pt x="7116881" y="5227932"/>
                  </a:lnTo>
                  <a:lnTo>
                    <a:pt x="6967334" y="5377871"/>
                  </a:lnTo>
                  <a:lnTo>
                    <a:pt x="5095068" y="5377871"/>
                  </a:lnTo>
                  <a:close/>
                  <a:moveTo>
                    <a:pt x="4918573" y="5933802"/>
                  </a:moveTo>
                  <a:lnTo>
                    <a:pt x="3891526" y="5933802"/>
                  </a:lnTo>
                  <a:lnTo>
                    <a:pt x="3813829" y="5933802"/>
                  </a:lnTo>
                  <a:lnTo>
                    <a:pt x="2786782" y="5933802"/>
                  </a:lnTo>
                  <a:lnTo>
                    <a:pt x="2454647" y="5601669"/>
                  </a:lnTo>
                  <a:lnTo>
                    <a:pt x="769048" y="5601669"/>
                  </a:lnTo>
                  <a:lnTo>
                    <a:pt x="557582" y="5813132"/>
                  </a:lnTo>
                  <a:lnTo>
                    <a:pt x="567504" y="5837162"/>
                  </a:lnTo>
                  <a:cubicBezTo>
                    <a:pt x="567504" y="5853566"/>
                    <a:pt x="561274" y="5869969"/>
                    <a:pt x="548813" y="5882430"/>
                  </a:cubicBezTo>
                  <a:cubicBezTo>
                    <a:pt x="523889" y="5907354"/>
                    <a:pt x="483198" y="5907354"/>
                    <a:pt x="458275" y="5882430"/>
                  </a:cubicBezTo>
                  <a:cubicBezTo>
                    <a:pt x="433354" y="5857508"/>
                    <a:pt x="433354" y="5816818"/>
                    <a:pt x="458275" y="5791894"/>
                  </a:cubicBezTo>
                  <a:cubicBezTo>
                    <a:pt x="476967" y="5773203"/>
                    <a:pt x="504529" y="5768530"/>
                    <a:pt x="527656" y="5777875"/>
                  </a:cubicBezTo>
                  <a:lnTo>
                    <a:pt x="530712" y="5779899"/>
                  </a:lnTo>
                  <a:lnTo>
                    <a:pt x="751246" y="5558943"/>
                  </a:lnTo>
                  <a:lnTo>
                    <a:pt x="2471940" y="5558943"/>
                  </a:lnTo>
                  <a:lnTo>
                    <a:pt x="2804585" y="5891585"/>
                  </a:lnTo>
                  <a:lnTo>
                    <a:pt x="3813829" y="5891585"/>
                  </a:lnTo>
                  <a:lnTo>
                    <a:pt x="3891526" y="5891585"/>
                  </a:lnTo>
                  <a:lnTo>
                    <a:pt x="4900770" y="5891585"/>
                  </a:lnTo>
                  <a:lnTo>
                    <a:pt x="5233415" y="5558943"/>
                  </a:lnTo>
                  <a:lnTo>
                    <a:pt x="6954109" y="5558943"/>
                  </a:lnTo>
                  <a:lnTo>
                    <a:pt x="7174643" y="5779899"/>
                  </a:lnTo>
                  <a:lnTo>
                    <a:pt x="7177699" y="5777875"/>
                  </a:lnTo>
                  <a:cubicBezTo>
                    <a:pt x="7200826" y="5768530"/>
                    <a:pt x="7228388" y="5773203"/>
                    <a:pt x="7247080" y="5791894"/>
                  </a:cubicBezTo>
                  <a:cubicBezTo>
                    <a:pt x="7272001" y="5816818"/>
                    <a:pt x="7272001" y="5857508"/>
                    <a:pt x="7247080" y="5882430"/>
                  </a:cubicBezTo>
                  <a:cubicBezTo>
                    <a:pt x="7222157" y="5907354"/>
                    <a:pt x="7181466" y="5907354"/>
                    <a:pt x="7156542" y="5882430"/>
                  </a:cubicBezTo>
                  <a:cubicBezTo>
                    <a:pt x="7144081" y="5869969"/>
                    <a:pt x="7137851" y="5853566"/>
                    <a:pt x="7137851" y="5837162"/>
                  </a:cubicBezTo>
                  <a:lnTo>
                    <a:pt x="7147773" y="5813132"/>
                  </a:lnTo>
                  <a:lnTo>
                    <a:pt x="6936307" y="5601669"/>
                  </a:lnTo>
                  <a:lnTo>
                    <a:pt x="5250708" y="5601669"/>
                  </a:lnTo>
                  <a:close/>
                  <a:moveTo>
                    <a:pt x="64088" y="6072150"/>
                  </a:moveTo>
                  <a:cubicBezTo>
                    <a:pt x="28484" y="6072150"/>
                    <a:pt x="0" y="6043158"/>
                    <a:pt x="0" y="6008063"/>
                  </a:cubicBezTo>
                  <a:cubicBezTo>
                    <a:pt x="0" y="5972459"/>
                    <a:pt x="28993" y="5943976"/>
                    <a:pt x="64088" y="5943976"/>
                  </a:cubicBezTo>
                  <a:cubicBezTo>
                    <a:pt x="81890" y="5943976"/>
                    <a:pt x="97912" y="5951097"/>
                    <a:pt x="109483" y="5962668"/>
                  </a:cubicBezTo>
                  <a:lnTo>
                    <a:pt x="119379" y="5986700"/>
                  </a:lnTo>
                  <a:lnTo>
                    <a:pt x="724290" y="5986700"/>
                  </a:lnTo>
                  <a:lnTo>
                    <a:pt x="982165" y="5728825"/>
                  </a:lnTo>
                  <a:lnTo>
                    <a:pt x="2483639" y="5728825"/>
                  </a:lnTo>
                  <a:lnTo>
                    <a:pt x="2483639" y="5771041"/>
                  </a:lnTo>
                  <a:lnTo>
                    <a:pt x="999967" y="5771041"/>
                  </a:lnTo>
                  <a:lnTo>
                    <a:pt x="742091" y="6028916"/>
                  </a:lnTo>
                  <a:lnTo>
                    <a:pt x="119501" y="6028916"/>
                  </a:lnTo>
                  <a:lnTo>
                    <a:pt x="109292" y="6053458"/>
                  </a:lnTo>
                  <a:cubicBezTo>
                    <a:pt x="97657" y="6065029"/>
                    <a:pt x="81635" y="6072150"/>
                    <a:pt x="64088" y="6072150"/>
                  </a:cubicBezTo>
                  <a:close/>
                  <a:moveTo>
                    <a:pt x="7641267" y="6072150"/>
                  </a:moveTo>
                  <a:cubicBezTo>
                    <a:pt x="7623720" y="6072150"/>
                    <a:pt x="7607698" y="6065029"/>
                    <a:pt x="7596063" y="6053458"/>
                  </a:cubicBezTo>
                  <a:lnTo>
                    <a:pt x="7585854" y="6028916"/>
                  </a:lnTo>
                  <a:lnTo>
                    <a:pt x="6963264" y="6028916"/>
                  </a:lnTo>
                  <a:lnTo>
                    <a:pt x="6705388" y="5771041"/>
                  </a:lnTo>
                  <a:lnTo>
                    <a:pt x="5221716" y="5771041"/>
                  </a:lnTo>
                  <a:lnTo>
                    <a:pt x="5221716" y="5728825"/>
                  </a:lnTo>
                  <a:lnTo>
                    <a:pt x="6723190" y="5728825"/>
                  </a:lnTo>
                  <a:lnTo>
                    <a:pt x="6981065" y="5986700"/>
                  </a:lnTo>
                  <a:lnTo>
                    <a:pt x="7585976" y="5986700"/>
                  </a:lnTo>
                  <a:lnTo>
                    <a:pt x="7595872" y="5962668"/>
                  </a:lnTo>
                  <a:cubicBezTo>
                    <a:pt x="7607443" y="5951097"/>
                    <a:pt x="7623465" y="5943976"/>
                    <a:pt x="7641267" y="5943976"/>
                  </a:cubicBezTo>
                  <a:cubicBezTo>
                    <a:pt x="7676362" y="5943976"/>
                    <a:pt x="7705355" y="5972459"/>
                    <a:pt x="7705355" y="6008063"/>
                  </a:cubicBezTo>
                  <a:cubicBezTo>
                    <a:pt x="7705355" y="6043158"/>
                    <a:pt x="7676871" y="6072150"/>
                    <a:pt x="7641267" y="6072150"/>
                  </a:cubicBezTo>
                  <a:close/>
                  <a:moveTo>
                    <a:pt x="4655611" y="6146410"/>
                  </a:moveTo>
                  <a:cubicBezTo>
                    <a:pt x="4628908" y="6146410"/>
                    <a:pt x="4606211" y="6130388"/>
                    <a:pt x="4596531" y="6107357"/>
                  </a:cubicBezTo>
                  <a:lnTo>
                    <a:pt x="4595796" y="6103685"/>
                  </a:lnTo>
                  <a:lnTo>
                    <a:pt x="3891526" y="6103685"/>
                  </a:lnTo>
                  <a:lnTo>
                    <a:pt x="3813829" y="6103685"/>
                  </a:lnTo>
                  <a:lnTo>
                    <a:pt x="3109559" y="6103685"/>
                  </a:lnTo>
                  <a:lnTo>
                    <a:pt x="3108824" y="6107357"/>
                  </a:lnTo>
                  <a:cubicBezTo>
                    <a:pt x="3099144" y="6130388"/>
                    <a:pt x="3076447" y="6146410"/>
                    <a:pt x="3049744" y="6146410"/>
                  </a:cubicBezTo>
                  <a:cubicBezTo>
                    <a:pt x="3014140" y="6146410"/>
                    <a:pt x="2985657" y="6117417"/>
                    <a:pt x="2985657" y="6082323"/>
                  </a:cubicBezTo>
                  <a:cubicBezTo>
                    <a:pt x="2985657" y="6046719"/>
                    <a:pt x="3014649" y="6018235"/>
                    <a:pt x="3049744" y="6018235"/>
                  </a:cubicBezTo>
                  <a:cubicBezTo>
                    <a:pt x="3076066" y="6018235"/>
                    <a:pt x="3098668" y="6034544"/>
                    <a:pt x="3108538" y="6057503"/>
                  </a:cubicBezTo>
                  <a:lnTo>
                    <a:pt x="3109275" y="6060960"/>
                  </a:lnTo>
                  <a:lnTo>
                    <a:pt x="3813829" y="6060960"/>
                  </a:lnTo>
                  <a:lnTo>
                    <a:pt x="3891526" y="6060960"/>
                  </a:lnTo>
                  <a:lnTo>
                    <a:pt x="4596080" y="6060960"/>
                  </a:lnTo>
                  <a:lnTo>
                    <a:pt x="4596817" y="6057503"/>
                  </a:lnTo>
                  <a:cubicBezTo>
                    <a:pt x="4606687" y="6034544"/>
                    <a:pt x="4629289" y="6018235"/>
                    <a:pt x="4655611" y="6018235"/>
                  </a:cubicBezTo>
                  <a:cubicBezTo>
                    <a:pt x="4690706" y="6018235"/>
                    <a:pt x="4719698" y="6046719"/>
                    <a:pt x="4719698" y="6082323"/>
                  </a:cubicBezTo>
                  <a:cubicBezTo>
                    <a:pt x="4719698" y="6117417"/>
                    <a:pt x="4691215" y="6146410"/>
                    <a:pt x="4655611" y="6146410"/>
                  </a:cubicBezTo>
                  <a:close/>
                  <a:moveTo>
                    <a:pt x="4823459" y="6280179"/>
                  </a:moveTo>
                  <a:lnTo>
                    <a:pt x="3891526" y="6280179"/>
                  </a:lnTo>
                  <a:lnTo>
                    <a:pt x="3813829" y="6280179"/>
                  </a:lnTo>
                  <a:lnTo>
                    <a:pt x="2881896" y="6280179"/>
                  </a:lnTo>
                  <a:lnTo>
                    <a:pt x="2586892" y="5984666"/>
                  </a:lnTo>
                  <a:lnTo>
                    <a:pt x="1331941" y="5984666"/>
                  </a:lnTo>
                  <a:lnTo>
                    <a:pt x="1331093" y="5988846"/>
                  </a:lnTo>
                  <a:cubicBezTo>
                    <a:pt x="1321294" y="6011877"/>
                    <a:pt x="1298405" y="6027899"/>
                    <a:pt x="1272084" y="6027899"/>
                  </a:cubicBezTo>
                  <a:cubicBezTo>
                    <a:pt x="1236480" y="6027899"/>
                    <a:pt x="1207996" y="5998907"/>
                    <a:pt x="1207996" y="5963812"/>
                  </a:cubicBezTo>
                  <a:cubicBezTo>
                    <a:pt x="1207996" y="5928208"/>
                    <a:pt x="1236989" y="5899725"/>
                    <a:pt x="1272084" y="5899725"/>
                  </a:cubicBezTo>
                  <a:cubicBezTo>
                    <a:pt x="1298405" y="5899725"/>
                    <a:pt x="1321007" y="5915746"/>
                    <a:pt x="1330879" y="5938777"/>
                  </a:cubicBezTo>
                  <a:lnTo>
                    <a:pt x="1331655" y="5942450"/>
                  </a:lnTo>
                  <a:lnTo>
                    <a:pt x="2604185" y="5942450"/>
                  </a:lnTo>
                  <a:lnTo>
                    <a:pt x="2899699" y="6237454"/>
                  </a:lnTo>
                  <a:lnTo>
                    <a:pt x="3813829" y="6237454"/>
                  </a:lnTo>
                  <a:lnTo>
                    <a:pt x="3891526" y="6237454"/>
                  </a:lnTo>
                  <a:lnTo>
                    <a:pt x="4805656" y="6237454"/>
                  </a:lnTo>
                  <a:lnTo>
                    <a:pt x="5101170" y="5942450"/>
                  </a:lnTo>
                  <a:lnTo>
                    <a:pt x="6373700" y="5942450"/>
                  </a:lnTo>
                  <a:lnTo>
                    <a:pt x="6374476" y="5938777"/>
                  </a:lnTo>
                  <a:cubicBezTo>
                    <a:pt x="6384348" y="5915746"/>
                    <a:pt x="6406950" y="5899725"/>
                    <a:pt x="6433271" y="5899725"/>
                  </a:cubicBezTo>
                  <a:cubicBezTo>
                    <a:pt x="6468366" y="5899725"/>
                    <a:pt x="6497359" y="5928208"/>
                    <a:pt x="6497359" y="5963812"/>
                  </a:cubicBezTo>
                  <a:cubicBezTo>
                    <a:pt x="6497359" y="5998907"/>
                    <a:pt x="6468875" y="6027899"/>
                    <a:pt x="6433271" y="6027899"/>
                  </a:cubicBezTo>
                  <a:cubicBezTo>
                    <a:pt x="6406950" y="6027899"/>
                    <a:pt x="6384061" y="6011877"/>
                    <a:pt x="6374262" y="5988846"/>
                  </a:cubicBezTo>
                  <a:lnTo>
                    <a:pt x="6373414" y="5984666"/>
                  </a:lnTo>
                  <a:lnTo>
                    <a:pt x="5118463" y="5984666"/>
                  </a:lnTo>
                  <a:close/>
                  <a:moveTo>
                    <a:pt x="4931798" y="6473457"/>
                  </a:moveTo>
                  <a:lnTo>
                    <a:pt x="3891526" y="6473457"/>
                  </a:lnTo>
                  <a:lnTo>
                    <a:pt x="3813829" y="6473457"/>
                  </a:lnTo>
                  <a:lnTo>
                    <a:pt x="2773557" y="6473457"/>
                  </a:lnTo>
                  <a:lnTo>
                    <a:pt x="2594844" y="6295150"/>
                  </a:lnTo>
                  <a:lnTo>
                    <a:pt x="2591676" y="6297250"/>
                  </a:lnTo>
                  <a:cubicBezTo>
                    <a:pt x="2568549" y="6306596"/>
                    <a:pt x="2540988" y="6301923"/>
                    <a:pt x="2522297" y="6283230"/>
                  </a:cubicBezTo>
                  <a:cubicBezTo>
                    <a:pt x="2497373" y="6258307"/>
                    <a:pt x="2497373" y="6217618"/>
                    <a:pt x="2522297" y="6192694"/>
                  </a:cubicBezTo>
                  <a:cubicBezTo>
                    <a:pt x="2547218" y="6167772"/>
                    <a:pt x="2587909" y="6167772"/>
                    <a:pt x="2612831" y="6192694"/>
                  </a:cubicBezTo>
                  <a:cubicBezTo>
                    <a:pt x="2625293" y="6205156"/>
                    <a:pt x="2631524" y="6221432"/>
                    <a:pt x="2631524" y="6237772"/>
                  </a:cubicBezTo>
                  <a:lnTo>
                    <a:pt x="2621724" y="6261605"/>
                  </a:lnTo>
                  <a:lnTo>
                    <a:pt x="2790851" y="6430732"/>
                  </a:lnTo>
                  <a:lnTo>
                    <a:pt x="3813829" y="6430732"/>
                  </a:lnTo>
                  <a:lnTo>
                    <a:pt x="3891526" y="6430732"/>
                  </a:lnTo>
                  <a:lnTo>
                    <a:pt x="4914504" y="6430732"/>
                  </a:lnTo>
                  <a:lnTo>
                    <a:pt x="5083631" y="6261605"/>
                  </a:lnTo>
                  <a:lnTo>
                    <a:pt x="5073831" y="6237772"/>
                  </a:lnTo>
                  <a:cubicBezTo>
                    <a:pt x="5073831" y="6221432"/>
                    <a:pt x="5080062" y="6205156"/>
                    <a:pt x="5092524" y="6192694"/>
                  </a:cubicBezTo>
                  <a:cubicBezTo>
                    <a:pt x="5117446" y="6167772"/>
                    <a:pt x="5158137" y="6167772"/>
                    <a:pt x="5183058" y="6192694"/>
                  </a:cubicBezTo>
                  <a:cubicBezTo>
                    <a:pt x="5207982" y="6217618"/>
                    <a:pt x="5207982" y="6258307"/>
                    <a:pt x="5183058" y="6283230"/>
                  </a:cubicBezTo>
                  <a:cubicBezTo>
                    <a:pt x="5164367" y="6301923"/>
                    <a:pt x="5136806" y="6306596"/>
                    <a:pt x="5113679" y="6297250"/>
                  </a:cubicBezTo>
                  <a:lnTo>
                    <a:pt x="5110511" y="6295150"/>
                  </a:lnTo>
                  <a:close/>
                  <a:moveTo>
                    <a:pt x="817369" y="6517072"/>
                  </a:moveTo>
                  <a:cubicBezTo>
                    <a:pt x="800966" y="6517072"/>
                    <a:pt x="784562" y="6510842"/>
                    <a:pt x="772100" y="6498380"/>
                  </a:cubicBezTo>
                  <a:cubicBezTo>
                    <a:pt x="747179" y="6473457"/>
                    <a:pt x="747179" y="6432767"/>
                    <a:pt x="772100" y="6407844"/>
                  </a:cubicBezTo>
                  <a:cubicBezTo>
                    <a:pt x="790793" y="6388771"/>
                    <a:pt x="818355" y="6384002"/>
                    <a:pt x="841482" y="6393539"/>
                  </a:cubicBezTo>
                  <a:lnTo>
                    <a:pt x="844431" y="6395533"/>
                  </a:lnTo>
                  <a:lnTo>
                    <a:pt x="1134753" y="6105210"/>
                  </a:lnTo>
                  <a:lnTo>
                    <a:pt x="2170325" y="6105210"/>
                  </a:lnTo>
                  <a:lnTo>
                    <a:pt x="2461261" y="6396656"/>
                  </a:lnTo>
                  <a:lnTo>
                    <a:pt x="2431252" y="6426665"/>
                  </a:lnTo>
                  <a:lnTo>
                    <a:pt x="2152523" y="6147936"/>
                  </a:lnTo>
                  <a:lnTo>
                    <a:pt x="1152556" y="6147936"/>
                  </a:lnTo>
                  <a:lnTo>
                    <a:pt x="871278" y="6428770"/>
                  </a:lnTo>
                  <a:lnTo>
                    <a:pt x="881329" y="6453112"/>
                  </a:lnTo>
                  <a:cubicBezTo>
                    <a:pt x="881329" y="6469515"/>
                    <a:pt x="875099" y="6485919"/>
                    <a:pt x="862638" y="6498380"/>
                  </a:cubicBezTo>
                  <a:cubicBezTo>
                    <a:pt x="850177" y="6510842"/>
                    <a:pt x="833773" y="6517072"/>
                    <a:pt x="817369" y="6517072"/>
                  </a:cubicBezTo>
                  <a:close/>
                  <a:moveTo>
                    <a:pt x="6887986" y="6517072"/>
                  </a:moveTo>
                  <a:cubicBezTo>
                    <a:pt x="6871582" y="6517072"/>
                    <a:pt x="6855178" y="6510842"/>
                    <a:pt x="6842717" y="6498380"/>
                  </a:cubicBezTo>
                  <a:cubicBezTo>
                    <a:pt x="6830256" y="6485919"/>
                    <a:pt x="6824026" y="6469515"/>
                    <a:pt x="6824026" y="6453112"/>
                  </a:cubicBezTo>
                  <a:lnTo>
                    <a:pt x="6834077" y="6428770"/>
                  </a:lnTo>
                  <a:lnTo>
                    <a:pt x="6552799" y="6147936"/>
                  </a:lnTo>
                  <a:lnTo>
                    <a:pt x="5552832" y="6147936"/>
                  </a:lnTo>
                  <a:lnTo>
                    <a:pt x="5274103" y="6426665"/>
                  </a:lnTo>
                  <a:lnTo>
                    <a:pt x="5244094" y="6396656"/>
                  </a:lnTo>
                  <a:lnTo>
                    <a:pt x="5535030" y="6105210"/>
                  </a:lnTo>
                  <a:lnTo>
                    <a:pt x="6570602" y="6105210"/>
                  </a:lnTo>
                  <a:lnTo>
                    <a:pt x="6860924" y="6395533"/>
                  </a:lnTo>
                  <a:lnTo>
                    <a:pt x="6863873" y="6393539"/>
                  </a:lnTo>
                  <a:cubicBezTo>
                    <a:pt x="6887000" y="6384002"/>
                    <a:pt x="6914562" y="6388771"/>
                    <a:pt x="6933255" y="6407844"/>
                  </a:cubicBezTo>
                  <a:cubicBezTo>
                    <a:pt x="6958176" y="6432767"/>
                    <a:pt x="6958176" y="6473457"/>
                    <a:pt x="6933255" y="6498380"/>
                  </a:cubicBezTo>
                  <a:cubicBezTo>
                    <a:pt x="6920793" y="6510842"/>
                    <a:pt x="6904389" y="6517072"/>
                    <a:pt x="6887986" y="6517072"/>
                  </a:cubicBezTo>
                  <a:close/>
                  <a:moveTo>
                    <a:pt x="7206897" y="6794402"/>
                  </a:moveTo>
                  <a:cubicBezTo>
                    <a:pt x="7189349" y="6794402"/>
                    <a:pt x="7173327" y="6787281"/>
                    <a:pt x="7161692" y="6775710"/>
                  </a:cubicBezTo>
                  <a:lnTo>
                    <a:pt x="7151696" y="6751678"/>
                  </a:lnTo>
                  <a:lnTo>
                    <a:pt x="6647914" y="6751678"/>
                  </a:lnTo>
                  <a:lnTo>
                    <a:pt x="6271527" y="6374784"/>
                  </a:lnTo>
                  <a:lnTo>
                    <a:pt x="5617430" y="6374784"/>
                  </a:lnTo>
                  <a:lnTo>
                    <a:pt x="5298519" y="6693695"/>
                  </a:lnTo>
                  <a:lnTo>
                    <a:pt x="3891526" y="6693695"/>
                  </a:lnTo>
                  <a:lnTo>
                    <a:pt x="3813829" y="6693695"/>
                  </a:lnTo>
                  <a:lnTo>
                    <a:pt x="2406836" y="6693695"/>
                  </a:lnTo>
                  <a:lnTo>
                    <a:pt x="2087925" y="6374784"/>
                  </a:lnTo>
                  <a:lnTo>
                    <a:pt x="1433828" y="6374784"/>
                  </a:lnTo>
                  <a:lnTo>
                    <a:pt x="1057441" y="6751678"/>
                  </a:lnTo>
                  <a:lnTo>
                    <a:pt x="553659" y="6751678"/>
                  </a:lnTo>
                  <a:lnTo>
                    <a:pt x="543663" y="6775710"/>
                  </a:lnTo>
                  <a:cubicBezTo>
                    <a:pt x="532028" y="6787281"/>
                    <a:pt x="516006" y="6794402"/>
                    <a:pt x="498458" y="6794402"/>
                  </a:cubicBezTo>
                  <a:cubicBezTo>
                    <a:pt x="462854" y="6794402"/>
                    <a:pt x="434371" y="6765410"/>
                    <a:pt x="434371" y="6730315"/>
                  </a:cubicBezTo>
                  <a:cubicBezTo>
                    <a:pt x="434371" y="6694711"/>
                    <a:pt x="463363" y="6666228"/>
                    <a:pt x="498458" y="6666228"/>
                  </a:cubicBezTo>
                  <a:cubicBezTo>
                    <a:pt x="516006" y="6666228"/>
                    <a:pt x="532028" y="6673476"/>
                    <a:pt x="543663" y="6685111"/>
                  </a:cubicBezTo>
                  <a:lnTo>
                    <a:pt x="553622" y="6708953"/>
                  </a:lnTo>
                  <a:lnTo>
                    <a:pt x="1039640" y="6708953"/>
                  </a:lnTo>
                  <a:lnTo>
                    <a:pt x="1416533" y="6332568"/>
                  </a:lnTo>
                  <a:lnTo>
                    <a:pt x="2105727" y="6332568"/>
                  </a:lnTo>
                  <a:lnTo>
                    <a:pt x="2424638" y="6651478"/>
                  </a:lnTo>
                  <a:lnTo>
                    <a:pt x="3813829" y="6651478"/>
                  </a:lnTo>
                  <a:lnTo>
                    <a:pt x="3891526" y="6651478"/>
                  </a:lnTo>
                  <a:lnTo>
                    <a:pt x="5280717" y="6651478"/>
                  </a:lnTo>
                  <a:lnTo>
                    <a:pt x="5599628" y="6332568"/>
                  </a:lnTo>
                  <a:lnTo>
                    <a:pt x="6288822" y="6332568"/>
                  </a:lnTo>
                  <a:lnTo>
                    <a:pt x="6665715" y="6708953"/>
                  </a:lnTo>
                  <a:lnTo>
                    <a:pt x="7151733" y="6708953"/>
                  </a:lnTo>
                  <a:lnTo>
                    <a:pt x="7161692" y="6685111"/>
                  </a:lnTo>
                  <a:cubicBezTo>
                    <a:pt x="7173327" y="6673476"/>
                    <a:pt x="7189349" y="6666228"/>
                    <a:pt x="7206897" y="6666228"/>
                  </a:cubicBezTo>
                  <a:cubicBezTo>
                    <a:pt x="7241992" y="6666228"/>
                    <a:pt x="7270984" y="6694711"/>
                    <a:pt x="7270984" y="6730315"/>
                  </a:cubicBezTo>
                  <a:cubicBezTo>
                    <a:pt x="7270984" y="6765410"/>
                    <a:pt x="7242501" y="6794402"/>
                    <a:pt x="7206897" y="6794402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EFE7AB2B-5027-9081-80CE-F99C4A8C9726}"/>
              </a:ext>
            </a:extLst>
          </p:cNvPr>
          <p:cNvSpPr/>
          <p:nvPr/>
        </p:nvSpPr>
        <p:spPr>
          <a:xfrm rot="20774788" flipH="1">
            <a:off x="10311944" y="356007"/>
            <a:ext cx="2081524" cy="1121031"/>
          </a:xfrm>
          <a:custGeom>
            <a:avLst/>
            <a:gdLst>
              <a:gd name="connsiteX0" fmla="*/ 0 w 3601850"/>
              <a:gd name="connsiteY0" fmla="*/ 0 h 1939822"/>
              <a:gd name="connsiteX1" fmla="*/ 68373 w 3601850"/>
              <a:gd name="connsiteY1" fmla="*/ 279341 h 1939822"/>
              <a:gd name="connsiteX2" fmla="*/ 3601850 w 3601850"/>
              <a:gd name="connsiteY2" fmla="*/ 1939822 h 193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1850" h="1939822">
                <a:moveTo>
                  <a:pt x="0" y="0"/>
                </a:moveTo>
                <a:lnTo>
                  <a:pt x="68373" y="279341"/>
                </a:lnTo>
                <a:lnTo>
                  <a:pt x="3601850" y="193982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9BB7F4DA-A6D4-786F-7B08-E129C3CC5EB1}"/>
              </a:ext>
            </a:extLst>
          </p:cNvPr>
          <p:cNvSpPr/>
          <p:nvPr/>
        </p:nvSpPr>
        <p:spPr>
          <a:xfrm rot="20774788" flipH="1">
            <a:off x="10727547" y="5350019"/>
            <a:ext cx="1582292" cy="852164"/>
          </a:xfrm>
          <a:custGeom>
            <a:avLst/>
            <a:gdLst>
              <a:gd name="connsiteX0" fmla="*/ 0 w 3601850"/>
              <a:gd name="connsiteY0" fmla="*/ 0 h 1939822"/>
              <a:gd name="connsiteX1" fmla="*/ 68373 w 3601850"/>
              <a:gd name="connsiteY1" fmla="*/ 279341 h 1939822"/>
              <a:gd name="connsiteX2" fmla="*/ 3601850 w 3601850"/>
              <a:gd name="connsiteY2" fmla="*/ 1939822 h 193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1850" h="1939822">
                <a:moveTo>
                  <a:pt x="0" y="0"/>
                </a:moveTo>
                <a:lnTo>
                  <a:pt x="68373" y="279341"/>
                </a:lnTo>
                <a:lnTo>
                  <a:pt x="3601850" y="19398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457850E-0A3A-0E18-2F41-8D0A43D3C3F0}"/>
              </a:ext>
            </a:extLst>
          </p:cNvPr>
          <p:cNvGrpSpPr/>
          <p:nvPr/>
        </p:nvGrpSpPr>
        <p:grpSpPr>
          <a:xfrm>
            <a:off x="-359970" y="5496820"/>
            <a:ext cx="2320143" cy="1217591"/>
            <a:chOff x="2777808" y="471607"/>
            <a:chExt cx="2320143" cy="1217591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EC2D16A-82BE-55E4-3C28-E595568819E5}"/>
                </a:ext>
              </a:extLst>
            </p:cNvPr>
            <p:cNvSpPr/>
            <p:nvPr/>
          </p:nvSpPr>
          <p:spPr>
            <a:xfrm rot="20774788" flipH="1">
              <a:off x="3515659" y="471607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7B720A77-A1CB-8FB8-E691-5AFBC68AB93B}"/>
                </a:ext>
              </a:extLst>
            </p:cNvPr>
            <p:cNvSpPr/>
            <p:nvPr/>
          </p:nvSpPr>
          <p:spPr>
            <a:xfrm rot="20774788" flipH="1">
              <a:off x="2777808" y="837034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41469632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019B4B99-7974-0C0E-2E98-DF5E76CFCC65}"/>
              </a:ext>
            </a:extLst>
          </p:cNvPr>
          <p:cNvGrpSpPr/>
          <p:nvPr/>
        </p:nvGrpSpPr>
        <p:grpSpPr>
          <a:xfrm>
            <a:off x="0" y="1358866"/>
            <a:ext cx="12191998" cy="4830179"/>
            <a:chOff x="0" y="1358866"/>
            <a:chExt cx="12191998" cy="4830179"/>
          </a:xfrm>
        </p:grpSpPr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9DEE6B67-852C-E67A-B4F3-A1CBF56AD109}"/>
                </a:ext>
              </a:extLst>
            </p:cNvPr>
            <p:cNvSpPr/>
            <p:nvPr/>
          </p:nvSpPr>
          <p:spPr>
            <a:xfrm>
              <a:off x="9627281" y="1465269"/>
              <a:ext cx="2564717" cy="4721838"/>
            </a:xfrm>
            <a:custGeom>
              <a:avLst/>
              <a:gdLst/>
              <a:ahLst/>
              <a:cxnLst/>
              <a:rect l="l" t="t" r="r" b="b"/>
              <a:pathLst>
                <a:path w="1872977" h="1271461">
                  <a:moveTo>
                    <a:pt x="0" y="0"/>
                  </a:moveTo>
                  <a:lnTo>
                    <a:pt x="1872977" y="0"/>
                  </a:lnTo>
                  <a:lnTo>
                    <a:pt x="1872977" y="1271461"/>
                  </a:lnTo>
                  <a:lnTo>
                    <a:pt x="0" y="1271461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/>
            <a:lstStyle/>
            <a:p>
              <a:endParaRPr lang="en-CA" sz="1200"/>
            </a:p>
          </p:txBody>
        </p:sp>
        <p:grpSp>
          <p:nvGrpSpPr>
            <p:cNvPr id="19" name="Group 17">
              <a:extLst>
                <a:ext uri="{FF2B5EF4-FFF2-40B4-BE49-F238E27FC236}">
                  <a16:creationId xmlns:a16="http://schemas.microsoft.com/office/drawing/2014/main" id="{36871F95-A401-7F79-B86D-FFF18481EF9B}"/>
                </a:ext>
              </a:extLst>
            </p:cNvPr>
            <p:cNvGrpSpPr/>
            <p:nvPr/>
          </p:nvGrpSpPr>
          <p:grpSpPr>
            <a:xfrm>
              <a:off x="0" y="1358866"/>
              <a:ext cx="8624237" cy="4830179"/>
              <a:chOff x="0" y="-47625"/>
              <a:chExt cx="2383636" cy="2123289"/>
            </a:xfrm>
          </p:grpSpPr>
          <p:sp>
            <p:nvSpPr>
              <p:cNvPr id="30" name="Freeform 18">
                <a:extLst>
                  <a:ext uri="{FF2B5EF4-FFF2-40B4-BE49-F238E27FC236}">
                    <a16:creationId xmlns:a16="http://schemas.microsoft.com/office/drawing/2014/main" id="{BBC66F18-CEE9-A03E-E77B-5CC680A52D1A}"/>
                  </a:ext>
                </a:extLst>
              </p:cNvPr>
              <p:cNvSpPr/>
              <p:nvPr/>
            </p:nvSpPr>
            <p:spPr>
              <a:xfrm>
                <a:off x="0" y="0"/>
                <a:ext cx="2383636" cy="2075664"/>
              </a:xfrm>
              <a:custGeom>
                <a:avLst/>
                <a:gdLst/>
                <a:ahLst/>
                <a:cxnLst/>
                <a:rect l="l" t="t" r="r" b="b"/>
                <a:pathLst>
                  <a:path w="1872977" h="1271461">
                    <a:moveTo>
                      <a:pt x="0" y="0"/>
                    </a:moveTo>
                    <a:lnTo>
                      <a:pt x="1872977" y="0"/>
                    </a:lnTo>
                    <a:lnTo>
                      <a:pt x="1872977" y="1271461"/>
                    </a:lnTo>
                    <a:lnTo>
                      <a:pt x="0" y="1271461"/>
                    </a:ln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/>
              </a:p>
            </p:txBody>
          </p:sp>
          <p:sp>
            <p:nvSpPr>
              <p:cNvPr id="31" name="TextBox 19">
                <a:extLst>
                  <a:ext uri="{FF2B5EF4-FFF2-40B4-BE49-F238E27FC236}">
                    <a16:creationId xmlns:a16="http://schemas.microsoft.com/office/drawing/2014/main" id="{792F92C0-D6A1-92F3-090D-D8BB8C215DD8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872977" cy="131908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239"/>
                  </a:lnSpc>
                </a:pPr>
                <a:endParaRPr sz="120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6DC6E2D-92BF-CDB2-C6BB-5155F355A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ritannic Bold" panose="020B0903060703020204" pitchFamily="34" charset="0"/>
              </a:rPr>
              <a:t>Conclusion: What’s Next for AI?</a:t>
            </a:r>
            <a:endParaRPr lang="en-CA" dirty="0">
              <a:solidFill>
                <a:schemeClr val="tx1">
                  <a:lumMod val="85000"/>
                  <a:lumOff val="15000"/>
                </a:schemeClr>
              </a:solidFill>
              <a:latin typeface="Britannic Bold" panose="020B0903060703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A3B96E-4B55-0D99-9456-F0594F2C1E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C5BA2D-6863-4907-57ED-A2D6C81BB9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grpSp>
        <p:nvGrpSpPr>
          <p:cNvPr id="5" name="Group 15">
            <a:extLst>
              <a:ext uri="{FF2B5EF4-FFF2-40B4-BE49-F238E27FC236}">
                <a16:creationId xmlns:a16="http://schemas.microsoft.com/office/drawing/2014/main" id="{6646C782-4B3D-9363-E006-A693AAB0CDB5}"/>
              </a:ext>
            </a:extLst>
          </p:cNvPr>
          <p:cNvGrpSpPr>
            <a:grpSpLocks noChangeAspect="1"/>
          </p:cNvGrpSpPr>
          <p:nvPr/>
        </p:nvGrpSpPr>
        <p:grpSpPr>
          <a:xfrm>
            <a:off x="8122158" y="633611"/>
            <a:ext cx="2984214" cy="5903333"/>
            <a:chOff x="0" y="0"/>
            <a:chExt cx="2620010" cy="5182870"/>
          </a:xfrm>
        </p:grpSpPr>
        <p:sp>
          <p:nvSpPr>
            <p:cNvPr id="6" name="Freeform 16">
              <a:extLst>
                <a:ext uri="{FF2B5EF4-FFF2-40B4-BE49-F238E27FC236}">
                  <a16:creationId xmlns:a16="http://schemas.microsoft.com/office/drawing/2014/main" id="{A353175E-1F9B-4F59-ED42-9BC06ECE8FD8}"/>
                </a:ext>
              </a:extLst>
            </p:cNvPr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 sz="1200" dirty="0"/>
            </a:p>
          </p:txBody>
        </p:sp>
        <p:sp>
          <p:nvSpPr>
            <p:cNvPr id="7" name="Freeform 17">
              <a:extLst>
                <a:ext uri="{FF2B5EF4-FFF2-40B4-BE49-F238E27FC236}">
                  <a16:creationId xmlns:a16="http://schemas.microsoft.com/office/drawing/2014/main" id="{AC10C3BD-0E60-3066-46A7-E336B75B936D}"/>
                </a:ext>
              </a:extLst>
            </p:cNvPr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8" name="Freeform 18">
              <a:extLst>
                <a:ext uri="{FF2B5EF4-FFF2-40B4-BE49-F238E27FC236}">
                  <a16:creationId xmlns:a16="http://schemas.microsoft.com/office/drawing/2014/main" id="{7B450300-A8BA-0423-9820-F802781B3E55}"/>
                </a:ext>
              </a:extLst>
            </p:cNvPr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9" name="Freeform 19">
              <a:extLst>
                <a:ext uri="{FF2B5EF4-FFF2-40B4-BE49-F238E27FC236}">
                  <a16:creationId xmlns:a16="http://schemas.microsoft.com/office/drawing/2014/main" id="{DDD8FA50-45DA-EEC7-3F21-AD6B0D78F7A0}"/>
                </a:ext>
              </a:extLst>
            </p:cNvPr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10" name="Freeform 20">
              <a:extLst>
                <a:ext uri="{FF2B5EF4-FFF2-40B4-BE49-F238E27FC236}">
                  <a16:creationId xmlns:a16="http://schemas.microsoft.com/office/drawing/2014/main" id="{0DC9898C-5A3E-0D48-4AD9-30930EA29001}"/>
                </a:ext>
              </a:extLst>
            </p:cNvPr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11" name="Freeform 21">
              <a:extLst>
                <a:ext uri="{FF2B5EF4-FFF2-40B4-BE49-F238E27FC236}">
                  <a16:creationId xmlns:a16="http://schemas.microsoft.com/office/drawing/2014/main" id="{F897B34C-E8F1-783E-81E9-1FFA76102F6B}"/>
                </a:ext>
              </a:extLst>
            </p:cNvPr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12" name="Freeform 22">
              <a:extLst>
                <a:ext uri="{FF2B5EF4-FFF2-40B4-BE49-F238E27FC236}">
                  <a16:creationId xmlns:a16="http://schemas.microsoft.com/office/drawing/2014/main" id="{FEEEB28B-29E5-791B-B113-AE3D39A45530}"/>
                </a:ext>
              </a:extLst>
            </p:cNvPr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63F1975A-7331-9622-82B3-2203472596F5}"/>
                </a:ext>
              </a:extLst>
            </p:cNvPr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14" name="Freeform 24">
              <a:extLst>
                <a:ext uri="{FF2B5EF4-FFF2-40B4-BE49-F238E27FC236}">
                  <a16:creationId xmlns:a16="http://schemas.microsoft.com/office/drawing/2014/main" id="{7D392869-2C52-929B-6C2B-CE2DA8647493}"/>
                </a:ext>
              </a:extLst>
            </p:cNvPr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CA" sz="120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E1876F8-8F54-5E7A-5483-3B3E51DAA015}"/>
              </a:ext>
            </a:extLst>
          </p:cNvPr>
          <p:cNvGrpSpPr/>
          <p:nvPr/>
        </p:nvGrpSpPr>
        <p:grpSpPr>
          <a:xfrm>
            <a:off x="680622" y="1687155"/>
            <a:ext cx="5919853" cy="4153286"/>
            <a:chOff x="680622" y="1600529"/>
            <a:chExt cx="5919853" cy="4153286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8AEC4A6-01E3-79C8-E924-F1035F12E343}"/>
                </a:ext>
              </a:extLst>
            </p:cNvPr>
            <p:cNvGrpSpPr/>
            <p:nvPr/>
          </p:nvGrpSpPr>
          <p:grpSpPr>
            <a:xfrm>
              <a:off x="680622" y="1600529"/>
              <a:ext cx="5919853" cy="1276039"/>
              <a:chOff x="384374" y="1378512"/>
              <a:chExt cx="5919853" cy="1276039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74F11512-7ADD-55B3-285F-2C3AFB212412}"/>
                  </a:ext>
                </a:extLst>
              </p:cNvPr>
              <p:cNvSpPr/>
              <p:nvPr/>
            </p:nvSpPr>
            <p:spPr>
              <a:xfrm>
                <a:off x="384374" y="1378512"/>
                <a:ext cx="847705" cy="84887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accent3"/>
                  </a:solidFill>
                  <a:latin typeface="Britannic Bold" panose="020B0903060703020204" pitchFamily="34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972246C-D60C-F24E-74C6-D7E50BD611A4}"/>
                  </a:ext>
                </a:extLst>
              </p:cNvPr>
              <p:cNvSpPr txBox="1"/>
              <p:nvPr/>
            </p:nvSpPr>
            <p:spPr>
              <a:xfrm>
                <a:off x="411932" y="1479785"/>
                <a:ext cx="7749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b="1" dirty="0">
                    <a:solidFill>
                      <a:schemeClr val="accent3"/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1.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8F3B347-0748-1432-3A83-05F878E7F041}"/>
                  </a:ext>
                </a:extLst>
              </p:cNvPr>
              <p:cNvSpPr txBox="1"/>
              <p:nvPr/>
            </p:nvSpPr>
            <p:spPr>
              <a:xfrm>
                <a:off x="1339015" y="163367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accent3"/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F741FE3-2890-1210-E664-061D00275754}"/>
                  </a:ext>
                </a:extLst>
              </p:cNvPr>
              <p:cNvSpPr txBox="1"/>
              <p:nvPr/>
            </p:nvSpPr>
            <p:spPr>
              <a:xfrm>
                <a:off x="1339015" y="2192886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683403D-D90A-F6D0-E193-88ACE49E8280}"/>
                </a:ext>
              </a:extLst>
            </p:cNvPr>
            <p:cNvGrpSpPr/>
            <p:nvPr/>
          </p:nvGrpSpPr>
          <p:grpSpPr>
            <a:xfrm>
              <a:off x="680622" y="2979024"/>
              <a:ext cx="5919853" cy="1276039"/>
              <a:chOff x="384374" y="1378512"/>
              <a:chExt cx="5919853" cy="1276039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DA7D2449-ED41-DDEB-88B2-4150828945E1}"/>
                  </a:ext>
                </a:extLst>
              </p:cNvPr>
              <p:cNvSpPr/>
              <p:nvPr/>
            </p:nvSpPr>
            <p:spPr>
              <a:xfrm>
                <a:off x="384374" y="1378512"/>
                <a:ext cx="847705" cy="84887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accent3"/>
                  </a:solidFill>
                  <a:latin typeface="Britannic Bold" panose="020B0903060703020204" pitchFamily="34" charset="0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04736EF-DA84-F0D2-6684-EA5468CA3FCA}"/>
                  </a:ext>
                </a:extLst>
              </p:cNvPr>
              <p:cNvSpPr txBox="1"/>
              <p:nvPr/>
            </p:nvSpPr>
            <p:spPr>
              <a:xfrm>
                <a:off x="411932" y="1479785"/>
                <a:ext cx="7749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b="1" dirty="0">
                    <a:solidFill>
                      <a:schemeClr val="accent3"/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2.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526CC6E-0DDB-DCE8-5A57-4B01A89B25A8}"/>
                  </a:ext>
                </a:extLst>
              </p:cNvPr>
              <p:cNvSpPr txBox="1"/>
              <p:nvPr/>
            </p:nvSpPr>
            <p:spPr>
              <a:xfrm>
                <a:off x="1339015" y="163367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accent3"/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E045D0A-DF75-8129-F632-4C1C661607C9}"/>
                  </a:ext>
                </a:extLst>
              </p:cNvPr>
              <p:cNvSpPr txBox="1"/>
              <p:nvPr/>
            </p:nvSpPr>
            <p:spPr>
              <a:xfrm>
                <a:off x="1339015" y="2192886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F2323533-6427-B2E2-862D-37F7104300A0}"/>
                </a:ext>
              </a:extLst>
            </p:cNvPr>
            <p:cNvGrpSpPr/>
            <p:nvPr/>
          </p:nvGrpSpPr>
          <p:grpSpPr>
            <a:xfrm>
              <a:off x="680622" y="4477776"/>
              <a:ext cx="5919853" cy="1276039"/>
              <a:chOff x="384374" y="1378512"/>
              <a:chExt cx="5919853" cy="1276039"/>
            </a:xfrm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48B4731A-70D5-123D-3C88-6B44E0FBC58F}"/>
                  </a:ext>
                </a:extLst>
              </p:cNvPr>
              <p:cNvSpPr/>
              <p:nvPr/>
            </p:nvSpPr>
            <p:spPr>
              <a:xfrm>
                <a:off x="384374" y="1378512"/>
                <a:ext cx="847705" cy="84887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accent3"/>
                  </a:solidFill>
                  <a:latin typeface="Britannic Bold" panose="020B0903060703020204" pitchFamily="34" charset="0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BBEF270-3478-D116-AA49-5E16B606446B}"/>
                  </a:ext>
                </a:extLst>
              </p:cNvPr>
              <p:cNvSpPr txBox="1"/>
              <p:nvPr/>
            </p:nvSpPr>
            <p:spPr>
              <a:xfrm>
                <a:off x="411932" y="1479785"/>
                <a:ext cx="7749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b="1" dirty="0">
                    <a:solidFill>
                      <a:schemeClr val="accent3"/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3.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E966627-EE2D-8F84-46F1-BECB5DC317F7}"/>
                  </a:ext>
                </a:extLst>
              </p:cNvPr>
              <p:cNvSpPr txBox="1"/>
              <p:nvPr/>
            </p:nvSpPr>
            <p:spPr>
              <a:xfrm>
                <a:off x="1339015" y="163367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accent3"/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6922147-B542-BAC0-F414-1EB58018B5BF}"/>
                  </a:ext>
                </a:extLst>
              </p:cNvPr>
              <p:cNvSpPr txBox="1"/>
              <p:nvPr/>
            </p:nvSpPr>
            <p:spPr>
              <a:xfrm>
                <a:off x="1339015" y="2192886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F410740-AFD7-D72B-584D-58DCC5FAE875}"/>
              </a:ext>
            </a:extLst>
          </p:cNvPr>
          <p:cNvGrpSpPr/>
          <p:nvPr/>
        </p:nvGrpSpPr>
        <p:grpSpPr>
          <a:xfrm>
            <a:off x="7589526" y="1736993"/>
            <a:ext cx="1249074" cy="1250798"/>
            <a:chOff x="10492815" y="362139"/>
            <a:chExt cx="1249074" cy="1250798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7A34BB2-F42E-3325-D0F4-6DF89A22C467}"/>
                </a:ext>
              </a:extLst>
            </p:cNvPr>
            <p:cNvSpPr/>
            <p:nvPr/>
          </p:nvSpPr>
          <p:spPr>
            <a:xfrm>
              <a:off x="10492815" y="362139"/>
              <a:ext cx="1249074" cy="125079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bg1"/>
                </a:solidFill>
                <a:latin typeface="Britannic Bold" panose="020B0903060703020204" pitchFamily="34" charset="0"/>
                <a:ea typeface="Cascadia Mono" panose="020B0609020000020004" pitchFamily="49" charset="0"/>
                <a:cs typeface="Cascadia Mono" panose="020B0609020000020004" pitchFamily="49" charset="0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A629834-B022-1E5D-DE06-DBDA49161DC4}"/>
                </a:ext>
              </a:extLst>
            </p:cNvPr>
            <p:cNvSpPr/>
            <p:nvPr/>
          </p:nvSpPr>
          <p:spPr>
            <a:xfrm rot="18886256" flipH="1" flipV="1">
              <a:off x="10643068" y="569325"/>
              <a:ext cx="948568" cy="836426"/>
            </a:xfrm>
            <a:custGeom>
              <a:avLst/>
              <a:gdLst>
                <a:gd name="connsiteX0" fmla="*/ 6288822 w 7705355"/>
                <a:gd name="connsiteY0" fmla="*/ 461834 h 6794402"/>
                <a:gd name="connsiteX1" fmla="*/ 5599628 w 7705355"/>
                <a:gd name="connsiteY1" fmla="*/ 461834 h 6794402"/>
                <a:gd name="connsiteX2" fmla="*/ 5280717 w 7705355"/>
                <a:gd name="connsiteY2" fmla="*/ 142924 h 6794402"/>
                <a:gd name="connsiteX3" fmla="*/ 3891526 w 7705355"/>
                <a:gd name="connsiteY3" fmla="*/ 142924 h 6794402"/>
                <a:gd name="connsiteX4" fmla="*/ 3813829 w 7705355"/>
                <a:gd name="connsiteY4" fmla="*/ 142924 h 6794402"/>
                <a:gd name="connsiteX5" fmla="*/ 2424638 w 7705355"/>
                <a:gd name="connsiteY5" fmla="*/ 142924 h 6794402"/>
                <a:gd name="connsiteX6" fmla="*/ 2105727 w 7705355"/>
                <a:gd name="connsiteY6" fmla="*/ 461834 h 6794402"/>
                <a:gd name="connsiteX7" fmla="*/ 1416533 w 7705355"/>
                <a:gd name="connsiteY7" fmla="*/ 461834 h 6794402"/>
                <a:gd name="connsiteX8" fmla="*/ 1039640 w 7705355"/>
                <a:gd name="connsiteY8" fmla="*/ 85449 h 6794402"/>
                <a:gd name="connsiteX9" fmla="*/ 553622 w 7705355"/>
                <a:gd name="connsiteY9" fmla="*/ 85449 h 6794402"/>
                <a:gd name="connsiteX10" fmla="*/ 543663 w 7705355"/>
                <a:gd name="connsiteY10" fmla="*/ 109291 h 6794402"/>
                <a:gd name="connsiteX11" fmla="*/ 498458 w 7705355"/>
                <a:gd name="connsiteY11" fmla="*/ 128174 h 6794402"/>
                <a:gd name="connsiteX12" fmla="*/ 434371 w 7705355"/>
                <a:gd name="connsiteY12" fmla="*/ 64087 h 6794402"/>
                <a:gd name="connsiteX13" fmla="*/ 498458 w 7705355"/>
                <a:gd name="connsiteY13" fmla="*/ 0 h 6794402"/>
                <a:gd name="connsiteX14" fmla="*/ 543663 w 7705355"/>
                <a:gd name="connsiteY14" fmla="*/ 18692 h 6794402"/>
                <a:gd name="connsiteX15" fmla="*/ 553659 w 7705355"/>
                <a:gd name="connsiteY15" fmla="*/ 42724 h 6794402"/>
                <a:gd name="connsiteX16" fmla="*/ 1057441 w 7705355"/>
                <a:gd name="connsiteY16" fmla="*/ 42724 h 6794402"/>
                <a:gd name="connsiteX17" fmla="*/ 1433828 w 7705355"/>
                <a:gd name="connsiteY17" fmla="*/ 419618 h 6794402"/>
                <a:gd name="connsiteX18" fmla="*/ 2087925 w 7705355"/>
                <a:gd name="connsiteY18" fmla="*/ 419618 h 6794402"/>
                <a:gd name="connsiteX19" fmla="*/ 2406836 w 7705355"/>
                <a:gd name="connsiteY19" fmla="*/ 100707 h 6794402"/>
                <a:gd name="connsiteX20" fmla="*/ 3813829 w 7705355"/>
                <a:gd name="connsiteY20" fmla="*/ 100707 h 6794402"/>
                <a:gd name="connsiteX21" fmla="*/ 3891526 w 7705355"/>
                <a:gd name="connsiteY21" fmla="*/ 100707 h 6794402"/>
                <a:gd name="connsiteX22" fmla="*/ 5298519 w 7705355"/>
                <a:gd name="connsiteY22" fmla="*/ 100707 h 6794402"/>
                <a:gd name="connsiteX23" fmla="*/ 5617430 w 7705355"/>
                <a:gd name="connsiteY23" fmla="*/ 419618 h 6794402"/>
                <a:gd name="connsiteX24" fmla="*/ 6271527 w 7705355"/>
                <a:gd name="connsiteY24" fmla="*/ 419618 h 6794402"/>
                <a:gd name="connsiteX25" fmla="*/ 6647914 w 7705355"/>
                <a:gd name="connsiteY25" fmla="*/ 42724 h 6794402"/>
                <a:gd name="connsiteX26" fmla="*/ 7151696 w 7705355"/>
                <a:gd name="connsiteY26" fmla="*/ 42724 h 6794402"/>
                <a:gd name="connsiteX27" fmla="*/ 7161692 w 7705355"/>
                <a:gd name="connsiteY27" fmla="*/ 18692 h 6794402"/>
                <a:gd name="connsiteX28" fmla="*/ 7206897 w 7705355"/>
                <a:gd name="connsiteY28" fmla="*/ 0 h 6794402"/>
                <a:gd name="connsiteX29" fmla="*/ 7270984 w 7705355"/>
                <a:gd name="connsiteY29" fmla="*/ 64087 h 6794402"/>
                <a:gd name="connsiteX30" fmla="*/ 7206897 w 7705355"/>
                <a:gd name="connsiteY30" fmla="*/ 128174 h 6794402"/>
                <a:gd name="connsiteX31" fmla="*/ 7161692 w 7705355"/>
                <a:gd name="connsiteY31" fmla="*/ 109291 h 6794402"/>
                <a:gd name="connsiteX32" fmla="*/ 7151733 w 7705355"/>
                <a:gd name="connsiteY32" fmla="*/ 85449 h 6794402"/>
                <a:gd name="connsiteX33" fmla="*/ 6665715 w 7705355"/>
                <a:gd name="connsiteY33" fmla="*/ 85449 h 6794402"/>
                <a:gd name="connsiteX34" fmla="*/ 5137791 w 7705355"/>
                <a:gd name="connsiteY34" fmla="*/ 620399 h 6794402"/>
                <a:gd name="connsiteX35" fmla="*/ 5092524 w 7705355"/>
                <a:gd name="connsiteY35" fmla="*/ 601707 h 6794402"/>
                <a:gd name="connsiteX36" fmla="*/ 5073831 w 7705355"/>
                <a:gd name="connsiteY36" fmla="*/ 556629 h 6794402"/>
                <a:gd name="connsiteX37" fmla="*/ 5083631 w 7705355"/>
                <a:gd name="connsiteY37" fmla="*/ 532796 h 6794402"/>
                <a:gd name="connsiteX38" fmla="*/ 4914504 w 7705355"/>
                <a:gd name="connsiteY38" fmla="*/ 363670 h 6794402"/>
                <a:gd name="connsiteX39" fmla="*/ 3891526 w 7705355"/>
                <a:gd name="connsiteY39" fmla="*/ 363670 h 6794402"/>
                <a:gd name="connsiteX40" fmla="*/ 3813829 w 7705355"/>
                <a:gd name="connsiteY40" fmla="*/ 363670 h 6794402"/>
                <a:gd name="connsiteX41" fmla="*/ 2790851 w 7705355"/>
                <a:gd name="connsiteY41" fmla="*/ 363670 h 6794402"/>
                <a:gd name="connsiteX42" fmla="*/ 2621724 w 7705355"/>
                <a:gd name="connsiteY42" fmla="*/ 532796 h 6794402"/>
                <a:gd name="connsiteX43" fmla="*/ 2631524 w 7705355"/>
                <a:gd name="connsiteY43" fmla="*/ 556629 h 6794402"/>
                <a:gd name="connsiteX44" fmla="*/ 2612831 w 7705355"/>
                <a:gd name="connsiteY44" fmla="*/ 601707 h 6794402"/>
                <a:gd name="connsiteX45" fmla="*/ 2567564 w 7705355"/>
                <a:gd name="connsiteY45" fmla="*/ 620399 h 6794402"/>
                <a:gd name="connsiteX46" fmla="*/ 2522297 w 7705355"/>
                <a:gd name="connsiteY46" fmla="*/ 601707 h 6794402"/>
                <a:gd name="connsiteX47" fmla="*/ 2522297 w 7705355"/>
                <a:gd name="connsiteY47" fmla="*/ 511171 h 6794402"/>
                <a:gd name="connsiteX48" fmla="*/ 2591676 w 7705355"/>
                <a:gd name="connsiteY48" fmla="*/ 497152 h 6794402"/>
                <a:gd name="connsiteX49" fmla="*/ 2594844 w 7705355"/>
                <a:gd name="connsiteY49" fmla="*/ 499252 h 6794402"/>
                <a:gd name="connsiteX50" fmla="*/ 2773557 w 7705355"/>
                <a:gd name="connsiteY50" fmla="*/ 320945 h 6794402"/>
                <a:gd name="connsiteX51" fmla="*/ 3813829 w 7705355"/>
                <a:gd name="connsiteY51" fmla="*/ 320945 h 6794402"/>
                <a:gd name="connsiteX52" fmla="*/ 3891526 w 7705355"/>
                <a:gd name="connsiteY52" fmla="*/ 320945 h 6794402"/>
                <a:gd name="connsiteX53" fmla="*/ 4931798 w 7705355"/>
                <a:gd name="connsiteY53" fmla="*/ 320945 h 6794402"/>
                <a:gd name="connsiteX54" fmla="*/ 5110511 w 7705355"/>
                <a:gd name="connsiteY54" fmla="*/ 499252 h 6794402"/>
                <a:gd name="connsiteX55" fmla="*/ 5113679 w 7705355"/>
                <a:gd name="connsiteY55" fmla="*/ 497152 h 6794402"/>
                <a:gd name="connsiteX56" fmla="*/ 5183058 w 7705355"/>
                <a:gd name="connsiteY56" fmla="*/ 511171 h 6794402"/>
                <a:gd name="connsiteX57" fmla="*/ 5183058 w 7705355"/>
                <a:gd name="connsiteY57" fmla="*/ 601707 h 6794402"/>
                <a:gd name="connsiteX58" fmla="*/ 5137791 w 7705355"/>
                <a:gd name="connsiteY58" fmla="*/ 620399 h 6794402"/>
                <a:gd name="connsiteX59" fmla="*/ 2170325 w 7705355"/>
                <a:gd name="connsiteY59" fmla="*/ 689191 h 6794402"/>
                <a:gd name="connsiteX60" fmla="*/ 1134753 w 7705355"/>
                <a:gd name="connsiteY60" fmla="*/ 689191 h 6794402"/>
                <a:gd name="connsiteX61" fmla="*/ 844431 w 7705355"/>
                <a:gd name="connsiteY61" fmla="*/ 398869 h 6794402"/>
                <a:gd name="connsiteX62" fmla="*/ 841482 w 7705355"/>
                <a:gd name="connsiteY62" fmla="*/ 400863 h 6794402"/>
                <a:gd name="connsiteX63" fmla="*/ 772100 w 7705355"/>
                <a:gd name="connsiteY63" fmla="*/ 386558 h 6794402"/>
                <a:gd name="connsiteX64" fmla="*/ 772100 w 7705355"/>
                <a:gd name="connsiteY64" fmla="*/ 296022 h 6794402"/>
                <a:gd name="connsiteX65" fmla="*/ 862638 w 7705355"/>
                <a:gd name="connsiteY65" fmla="*/ 296022 h 6794402"/>
                <a:gd name="connsiteX66" fmla="*/ 881329 w 7705355"/>
                <a:gd name="connsiteY66" fmla="*/ 341290 h 6794402"/>
                <a:gd name="connsiteX67" fmla="*/ 871278 w 7705355"/>
                <a:gd name="connsiteY67" fmla="*/ 365632 h 6794402"/>
                <a:gd name="connsiteX68" fmla="*/ 1152556 w 7705355"/>
                <a:gd name="connsiteY68" fmla="*/ 646466 h 6794402"/>
                <a:gd name="connsiteX69" fmla="*/ 2152523 w 7705355"/>
                <a:gd name="connsiteY69" fmla="*/ 646466 h 6794402"/>
                <a:gd name="connsiteX70" fmla="*/ 2431252 w 7705355"/>
                <a:gd name="connsiteY70" fmla="*/ 367737 h 6794402"/>
                <a:gd name="connsiteX71" fmla="*/ 2461261 w 7705355"/>
                <a:gd name="connsiteY71" fmla="*/ 397746 h 6794402"/>
                <a:gd name="connsiteX72" fmla="*/ 6570602 w 7705355"/>
                <a:gd name="connsiteY72" fmla="*/ 689191 h 6794402"/>
                <a:gd name="connsiteX73" fmla="*/ 5535030 w 7705355"/>
                <a:gd name="connsiteY73" fmla="*/ 689191 h 6794402"/>
                <a:gd name="connsiteX74" fmla="*/ 5244094 w 7705355"/>
                <a:gd name="connsiteY74" fmla="*/ 397746 h 6794402"/>
                <a:gd name="connsiteX75" fmla="*/ 5274103 w 7705355"/>
                <a:gd name="connsiteY75" fmla="*/ 367737 h 6794402"/>
                <a:gd name="connsiteX76" fmla="*/ 5552832 w 7705355"/>
                <a:gd name="connsiteY76" fmla="*/ 646466 h 6794402"/>
                <a:gd name="connsiteX77" fmla="*/ 6552799 w 7705355"/>
                <a:gd name="connsiteY77" fmla="*/ 646466 h 6794402"/>
                <a:gd name="connsiteX78" fmla="*/ 6834077 w 7705355"/>
                <a:gd name="connsiteY78" fmla="*/ 365632 h 6794402"/>
                <a:gd name="connsiteX79" fmla="*/ 6824026 w 7705355"/>
                <a:gd name="connsiteY79" fmla="*/ 341290 h 6794402"/>
                <a:gd name="connsiteX80" fmla="*/ 6842717 w 7705355"/>
                <a:gd name="connsiteY80" fmla="*/ 296022 h 6794402"/>
                <a:gd name="connsiteX81" fmla="*/ 6933255 w 7705355"/>
                <a:gd name="connsiteY81" fmla="*/ 296022 h 6794402"/>
                <a:gd name="connsiteX82" fmla="*/ 6933255 w 7705355"/>
                <a:gd name="connsiteY82" fmla="*/ 386558 h 6794402"/>
                <a:gd name="connsiteX83" fmla="*/ 6863873 w 7705355"/>
                <a:gd name="connsiteY83" fmla="*/ 400863 h 6794402"/>
                <a:gd name="connsiteX84" fmla="*/ 6860924 w 7705355"/>
                <a:gd name="connsiteY84" fmla="*/ 398869 h 6794402"/>
                <a:gd name="connsiteX85" fmla="*/ 4655611 w 7705355"/>
                <a:gd name="connsiteY85" fmla="*/ 776167 h 6794402"/>
                <a:gd name="connsiteX86" fmla="*/ 4596817 w 7705355"/>
                <a:gd name="connsiteY86" fmla="*/ 736899 h 6794402"/>
                <a:gd name="connsiteX87" fmla="*/ 4596079 w 7705355"/>
                <a:gd name="connsiteY87" fmla="*/ 733443 h 6794402"/>
                <a:gd name="connsiteX88" fmla="*/ 3891526 w 7705355"/>
                <a:gd name="connsiteY88" fmla="*/ 733443 h 6794402"/>
                <a:gd name="connsiteX89" fmla="*/ 3813829 w 7705355"/>
                <a:gd name="connsiteY89" fmla="*/ 733443 h 6794402"/>
                <a:gd name="connsiteX90" fmla="*/ 3109276 w 7705355"/>
                <a:gd name="connsiteY90" fmla="*/ 733443 h 6794402"/>
                <a:gd name="connsiteX91" fmla="*/ 3108538 w 7705355"/>
                <a:gd name="connsiteY91" fmla="*/ 736899 h 6794402"/>
                <a:gd name="connsiteX92" fmla="*/ 3049744 w 7705355"/>
                <a:gd name="connsiteY92" fmla="*/ 776167 h 6794402"/>
                <a:gd name="connsiteX93" fmla="*/ 2985657 w 7705355"/>
                <a:gd name="connsiteY93" fmla="*/ 712080 h 6794402"/>
                <a:gd name="connsiteX94" fmla="*/ 3049744 w 7705355"/>
                <a:gd name="connsiteY94" fmla="*/ 647993 h 6794402"/>
                <a:gd name="connsiteX95" fmla="*/ 3108824 w 7705355"/>
                <a:gd name="connsiteY95" fmla="*/ 687046 h 6794402"/>
                <a:gd name="connsiteX96" fmla="*/ 3109559 w 7705355"/>
                <a:gd name="connsiteY96" fmla="*/ 690718 h 6794402"/>
                <a:gd name="connsiteX97" fmla="*/ 3813829 w 7705355"/>
                <a:gd name="connsiteY97" fmla="*/ 690718 h 6794402"/>
                <a:gd name="connsiteX98" fmla="*/ 3891526 w 7705355"/>
                <a:gd name="connsiteY98" fmla="*/ 690718 h 6794402"/>
                <a:gd name="connsiteX99" fmla="*/ 4595796 w 7705355"/>
                <a:gd name="connsiteY99" fmla="*/ 690718 h 6794402"/>
                <a:gd name="connsiteX100" fmla="*/ 4596531 w 7705355"/>
                <a:gd name="connsiteY100" fmla="*/ 687046 h 6794402"/>
                <a:gd name="connsiteX101" fmla="*/ 4655611 w 7705355"/>
                <a:gd name="connsiteY101" fmla="*/ 647993 h 6794402"/>
                <a:gd name="connsiteX102" fmla="*/ 4719698 w 7705355"/>
                <a:gd name="connsiteY102" fmla="*/ 712080 h 6794402"/>
                <a:gd name="connsiteX103" fmla="*/ 4655611 w 7705355"/>
                <a:gd name="connsiteY103" fmla="*/ 776167 h 6794402"/>
                <a:gd name="connsiteX104" fmla="*/ 6433271 w 7705355"/>
                <a:gd name="connsiteY104" fmla="*/ 894677 h 6794402"/>
                <a:gd name="connsiteX105" fmla="*/ 6388258 w 7705355"/>
                <a:gd name="connsiteY105" fmla="*/ 875985 h 6794402"/>
                <a:gd name="connsiteX106" fmla="*/ 6378159 w 7705355"/>
                <a:gd name="connsiteY106" fmla="*/ 851952 h 6794402"/>
                <a:gd name="connsiteX107" fmla="*/ 5101170 w 7705355"/>
                <a:gd name="connsiteY107" fmla="*/ 851952 h 6794402"/>
                <a:gd name="connsiteX108" fmla="*/ 4805656 w 7705355"/>
                <a:gd name="connsiteY108" fmla="*/ 556948 h 6794402"/>
                <a:gd name="connsiteX109" fmla="*/ 3891526 w 7705355"/>
                <a:gd name="connsiteY109" fmla="*/ 556948 h 6794402"/>
                <a:gd name="connsiteX110" fmla="*/ 3813829 w 7705355"/>
                <a:gd name="connsiteY110" fmla="*/ 556948 h 6794402"/>
                <a:gd name="connsiteX111" fmla="*/ 2899699 w 7705355"/>
                <a:gd name="connsiteY111" fmla="*/ 556948 h 6794402"/>
                <a:gd name="connsiteX112" fmla="*/ 2604185 w 7705355"/>
                <a:gd name="connsiteY112" fmla="*/ 851952 h 6794402"/>
                <a:gd name="connsiteX113" fmla="*/ 1327196 w 7705355"/>
                <a:gd name="connsiteY113" fmla="*/ 851952 h 6794402"/>
                <a:gd name="connsiteX114" fmla="*/ 1317097 w 7705355"/>
                <a:gd name="connsiteY114" fmla="*/ 875985 h 6794402"/>
                <a:gd name="connsiteX115" fmla="*/ 1272084 w 7705355"/>
                <a:gd name="connsiteY115" fmla="*/ 894677 h 6794402"/>
                <a:gd name="connsiteX116" fmla="*/ 1207996 w 7705355"/>
                <a:gd name="connsiteY116" fmla="*/ 830590 h 6794402"/>
                <a:gd name="connsiteX117" fmla="*/ 1272084 w 7705355"/>
                <a:gd name="connsiteY117" fmla="*/ 766503 h 6794402"/>
                <a:gd name="connsiteX118" fmla="*/ 1317288 w 7705355"/>
                <a:gd name="connsiteY118" fmla="*/ 785195 h 6794402"/>
                <a:gd name="connsiteX119" fmla="*/ 1327497 w 7705355"/>
                <a:gd name="connsiteY119" fmla="*/ 809736 h 6794402"/>
                <a:gd name="connsiteX120" fmla="*/ 2586892 w 7705355"/>
                <a:gd name="connsiteY120" fmla="*/ 809736 h 6794402"/>
                <a:gd name="connsiteX121" fmla="*/ 2881896 w 7705355"/>
                <a:gd name="connsiteY121" fmla="*/ 514223 h 6794402"/>
                <a:gd name="connsiteX122" fmla="*/ 3813829 w 7705355"/>
                <a:gd name="connsiteY122" fmla="*/ 514223 h 6794402"/>
                <a:gd name="connsiteX123" fmla="*/ 3891526 w 7705355"/>
                <a:gd name="connsiteY123" fmla="*/ 514223 h 6794402"/>
                <a:gd name="connsiteX124" fmla="*/ 4823459 w 7705355"/>
                <a:gd name="connsiteY124" fmla="*/ 514223 h 6794402"/>
                <a:gd name="connsiteX125" fmla="*/ 5118463 w 7705355"/>
                <a:gd name="connsiteY125" fmla="*/ 809736 h 6794402"/>
                <a:gd name="connsiteX126" fmla="*/ 6377858 w 7705355"/>
                <a:gd name="connsiteY126" fmla="*/ 809736 h 6794402"/>
                <a:gd name="connsiteX127" fmla="*/ 6388067 w 7705355"/>
                <a:gd name="connsiteY127" fmla="*/ 785195 h 6794402"/>
                <a:gd name="connsiteX128" fmla="*/ 6433271 w 7705355"/>
                <a:gd name="connsiteY128" fmla="*/ 766503 h 6794402"/>
                <a:gd name="connsiteX129" fmla="*/ 6497359 w 7705355"/>
                <a:gd name="connsiteY129" fmla="*/ 830590 h 6794402"/>
                <a:gd name="connsiteX130" fmla="*/ 6433271 w 7705355"/>
                <a:gd name="connsiteY130" fmla="*/ 894677 h 6794402"/>
                <a:gd name="connsiteX131" fmla="*/ 2483639 w 7705355"/>
                <a:gd name="connsiteY131" fmla="*/ 1065577 h 6794402"/>
                <a:gd name="connsiteX132" fmla="*/ 982165 w 7705355"/>
                <a:gd name="connsiteY132" fmla="*/ 1065577 h 6794402"/>
                <a:gd name="connsiteX133" fmla="*/ 724290 w 7705355"/>
                <a:gd name="connsiteY133" fmla="*/ 807702 h 6794402"/>
                <a:gd name="connsiteX134" fmla="*/ 119379 w 7705355"/>
                <a:gd name="connsiteY134" fmla="*/ 807702 h 6794402"/>
                <a:gd name="connsiteX135" fmla="*/ 109483 w 7705355"/>
                <a:gd name="connsiteY135" fmla="*/ 831734 h 6794402"/>
                <a:gd name="connsiteX136" fmla="*/ 64088 w 7705355"/>
                <a:gd name="connsiteY136" fmla="*/ 850426 h 6794402"/>
                <a:gd name="connsiteX137" fmla="*/ 0 w 7705355"/>
                <a:gd name="connsiteY137" fmla="*/ 786339 h 6794402"/>
                <a:gd name="connsiteX138" fmla="*/ 64088 w 7705355"/>
                <a:gd name="connsiteY138" fmla="*/ 722252 h 6794402"/>
                <a:gd name="connsiteX139" fmla="*/ 109292 w 7705355"/>
                <a:gd name="connsiteY139" fmla="*/ 740944 h 6794402"/>
                <a:gd name="connsiteX140" fmla="*/ 119501 w 7705355"/>
                <a:gd name="connsiteY140" fmla="*/ 765486 h 6794402"/>
                <a:gd name="connsiteX141" fmla="*/ 742091 w 7705355"/>
                <a:gd name="connsiteY141" fmla="*/ 765486 h 6794402"/>
                <a:gd name="connsiteX142" fmla="*/ 999967 w 7705355"/>
                <a:gd name="connsiteY142" fmla="*/ 1023361 h 6794402"/>
                <a:gd name="connsiteX143" fmla="*/ 2483639 w 7705355"/>
                <a:gd name="connsiteY143" fmla="*/ 1023361 h 6794402"/>
                <a:gd name="connsiteX144" fmla="*/ 6723190 w 7705355"/>
                <a:gd name="connsiteY144" fmla="*/ 1065577 h 6794402"/>
                <a:gd name="connsiteX145" fmla="*/ 5221716 w 7705355"/>
                <a:gd name="connsiteY145" fmla="*/ 1065577 h 6794402"/>
                <a:gd name="connsiteX146" fmla="*/ 5221716 w 7705355"/>
                <a:gd name="connsiteY146" fmla="*/ 1023361 h 6794402"/>
                <a:gd name="connsiteX147" fmla="*/ 6705388 w 7705355"/>
                <a:gd name="connsiteY147" fmla="*/ 1023361 h 6794402"/>
                <a:gd name="connsiteX148" fmla="*/ 6963264 w 7705355"/>
                <a:gd name="connsiteY148" fmla="*/ 765486 h 6794402"/>
                <a:gd name="connsiteX149" fmla="*/ 7585854 w 7705355"/>
                <a:gd name="connsiteY149" fmla="*/ 765486 h 6794402"/>
                <a:gd name="connsiteX150" fmla="*/ 7596063 w 7705355"/>
                <a:gd name="connsiteY150" fmla="*/ 740944 h 6794402"/>
                <a:gd name="connsiteX151" fmla="*/ 7641267 w 7705355"/>
                <a:gd name="connsiteY151" fmla="*/ 722252 h 6794402"/>
                <a:gd name="connsiteX152" fmla="*/ 7705355 w 7705355"/>
                <a:gd name="connsiteY152" fmla="*/ 786339 h 6794402"/>
                <a:gd name="connsiteX153" fmla="*/ 7641267 w 7705355"/>
                <a:gd name="connsiteY153" fmla="*/ 850426 h 6794402"/>
                <a:gd name="connsiteX154" fmla="*/ 7595872 w 7705355"/>
                <a:gd name="connsiteY154" fmla="*/ 831734 h 6794402"/>
                <a:gd name="connsiteX155" fmla="*/ 7585976 w 7705355"/>
                <a:gd name="connsiteY155" fmla="*/ 807702 h 6794402"/>
                <a:gd name="connsiteX156" fmla="*/ 6981065 w 7705355"/>
                <a:gd name="connsiteY156" fmla="*/ 807702 h 6794402"/>
                <a:gd name="connsiteX157" fmla="*/ 6954109 w 7705355"/>
                <a:gd name="connsiteY157" fmla="*/ 1235459 h 6794402"/>
                <a:gd name="connsiteX158" fmla="*/ 5233415 w 7705355"/>
                <a:gd name="connsiteY158" fmla="*/ 1235459 h 6794402"/>
                <a:gd name="connsiteX159" fmla="*/ 4900770 w 7705355"/>
                <a:gd name="connsiteY159" fmla="*/ 902816 h 6794402"/>
                <a:gd name="connsiteX160" fmla="*/ 3891526 w 7705355"/>
                <a:gd name="connsiteY160" fmla="*/ 902816 h 6794402"/>
                <a:gd name="connsiteX161" fmla="*/ 3813829 w 7705355"/>
                <a:gd name="connsiteY161" fmla="*/ 902816 h 6794402"/>
                <a:gd name="connsiteX162" fmla="*/ 2804585 w 7705355"/>
                <a:gd name="connsiteY162" fmla="*/ 902816 h 6794402"/>
                <a:gd name="connsiteX163" fmla="*/ 2471940 w 7705355"/>
                <a:gd name="connsiteY163" fmla="*/ 1235459 h 6794402"/>
                <a:gd name="connsiteX164" fmla="*/ 751246 w 7705355"/>
                <a:gd name="connsiteY164" fmla="*/ 1235459 h 6794402"/>
                <a:gd name="connsiteX165" fmla="*/ 530711 w 7705355"/>
                <a:gd name="connsiteY165" fmla="*/ 1014501 h 6794402"/>
                <a:gd name="connsiteX166" fmla="*/ 527656 w 7705355"/>
                <a:gd name="connsiteY166" fmla="*/ 1016525 h 6794402"/>
                <a:gd name="connsiteX167" fmla="*/ 458275 w 7705355"/>
                <a:gd name="connsiteY167" fmla="*/ 1002506 h 6794402"/>
                <a:gd name="connsiteX168" fmla="*/ 458275 w 7705355"/>
                <a:gd name="connsiteY168" fmla="*/ 911970 h 6794402"/>
                <a:gd name="connsiteX169" fmla="*/ 548813 w 7705355"/>
                <a:gd name="connsiteY169" fmla="*/ 911970 h 6794402"/>
                <a:gd name="connsiteX170" fmla="*/ 567504 w 7705355"/>
                <a:gd name="connsiteY170" fmla="*/ 957238 h 6794402"/>
                <a:gd name="connsiteX171" fmla="*/ 557582 w 7705355"/>
                <a:gd name="connsiteY171" fmla="*/ 981269 h 6794402"/>
                <a:gd name="connsiteX172" fmla="*/ 769048 w 7705355"/>
                <a:gd name="connsiteY172" fmla="*/ 1192734 h 6794402"/>
                <a:gd name="connsiteX173" fmla="*/ 2454647 w 7705355"/>
                <a:gd name="connsiteY173" fmla="*/ 1192734 h 6794402"/>
                <a:gd name="connsiteX174" fmla="*/ 2786782 w 7705355"/>
                <a:gd name="connsiteY174" fmla="*/ 860600 h 6794402"/>
                <a:gd name="connsiteX175" fmla="*/ 3813829 w 7705355"/>
                <a:gd name="connsiteY175" fmla="*/ 860600 h 6794402"/>
                <a:gd name="connsiteX176" fmla="*/ 3891526 w 7705355"/>
                <a:gd name="connsiteY176" fmla="*/ 860600 h 6794402"/>
                <a:gd name="connsiteX177" fmla="*/ 4918573 w 7705355"/>
                <a:gd name="connsiteY177" fmla="*/ 860600 h 6794402"/>
                <a:gd name="connsiteX178" fmla="*/ 5250708 w 7705355"/>
                <a:gd name="connsiteY178" fmla="*/ 1192734 h 6794402"/>
                <a:gd name="connsiteX179" fmla="*/ 6936307 w 7705355"/>
                <a:gd name="connsiteY179" fmla="*/ 1192734 h 6794402"/>
                <a:gd name="connsiteX180" fmla="*/ 7147773 w 7705355"/>
                <a:gd name="connsiteY180" fmla="*/ 981269 h 6794402"/>
                <a:gd name="connsiteX181" fmla="*/ 7137851 w 7705355"/>
                <a:gd name="connsiteY181" fmla="*/ 957238 h 6794402"/>
                <a:gd name="connsiteX182" fmla="*/ 7156542 w 7705355"/>
                <a:gd name="connsiteY182" fmla="*/ 911970 h 6794402"/>
                <a:gd name="connsiteX183" fmla="*/ 7247080 w 7705355"/>
                <a:gd name="connsiteY183" fmla="*/ 911970 h 6794402"/>
                <a:gd name="connsiteX184" fmla="*/ 7247080 w 7705355"/>
                <a:gd name="connsiteY184" fmla="*/ 1002506 h 6794402"/>
                <a:gd name="connsiteX185" fmla="*/ 7177699 w 7705355"/>
                <a:gd name="connsiteY185" fmla="*/ 1016525 h 6794402"/>
                <a:gd name="connsiteX186" fmla="*/ 7174644 w 7705355"/>
                <a:gd name="connsiteY186" fmla="*/ 1014501 h 6794402"/>
                <a:gd name="connsiteX187" fmla="*/ 4665783 w 7705355"/>
                <a:gd name="connsiteY187" fmla="*/ 1627611 h 6794402"/>
                <a:gd name="connsiteX188" fmla="*/ 4620769 w 7705355"/>
                <a:gd name="connsiteY188" fmla="*/ 1608728 h 6794402"/>
                <a:gd name="connsiteX189" fmla="*/ 4610710 w 7705355"/>
                <a:gd name="connsiteY189" fmla="*/ 1584887 h 6794402"/>
                <a:gd name="connsiteX190" fmla="*/ 3891526 w 7705355"/>
                <a:gd name="connsiteY190" fmla="*/ 1584887 h 6794402"/>
                <a:gd name="connsiteX191" fmla="*/ 3813829 w 7705355"/>
                <a:gd name="connsiteY191" fmla="*/ 1584887 h 6794402"/>
                <a:gd name="connsiteX192" fmla="*/ 3094645 w 7705355"/>
                <a:gd name="connsiteY192" fmla="*/ 1584887 h 6794402"/>
                <a:gd name="connsiteX193" fmla="*/ 3084586 w 7705355"/>
                <a:gd name="connsiteY193" fmla="*/ 1608728 h 6794402"/>
                <a:gd name="connsiteX194" fmla="*/ 3039572 w 7705355"/>
                <a:gd name="connsiteY194" fmla="*/ 1627611 h 6794402"/>
                <a:gd name="connsiteX195" fmla="*/ 2975485 w 7705355"/>
                <a:gd name="connsiteY195" fmla="*/ 1563524 h 6794402"/>
                <a:gd name="connsiteX196" fmla="*/ 3039572 w 7705355"/>
                <a:gd name="connsiteY196" fmla="*/ 1499437 h 6794402"/>
                <a:gd name="connsiteX197" fmla="*/ 3084967 w 7705355"/>
                <a:gd name="connsiteY197" fmla="*/ 1518129 h 6794402"/>
                <a:gd name="connsiteX198" fmla="*/ 3094863 w 7705355"/>
                <a:gd name="connsiteY198" fmla="*/ 1542162 h 6794402"/>
                <a:gd name="connsiteX199" fmla="*/ 3813829 w 7705355"/>
                <a:gd name="connsiteY199" fmla="*/ 1542162 h 6794402"/>
                <a:gd name="connsiteX200" fmla="*/ 3891526 w 7705355"/>
                <a:gd name="connsiteY200" fmla="*/ 1542162 h 6794402"/>
                <a:gd name="connsiteX201" fmla="*/ 4610492 w 7705355"/>
                <a:gd name="connsiteY201" fmla="*/ 1542162 h 6794402"/>
                <a:gd name="connsiteX202" fmla="*/ 4620388 w 7705355"/>
                <a:gd name="connsiteY202" fmla="*/ 1518129 h 6794402"/>
                <a:gd name="connsiteX203" fmla="*/ 4665783 w 7705355"/>
                <a:gd name="connsiteY203" fmla="*/ 1499437 h 6794402"/>
                <a:gd name="connsiteX204" fmla="*/ 4729870 w 7705355"/>
                <a:gd name="connsiteY204" fmla="*/ 1563524 h 6794402"/>
                <a:gd name="connsiteX205" fmla="*/ 4665783 w 7705355"/>
                <a:gd name="connsiteY205" fmla="*/ 1627611 h 6794402"/>
                <a:gd name="connsiteX206" fmla="*/ 7144336 w 7705355"/>
                <a:gd name="connsiteY206" fmla="*/ 1687502 h 6794402"/>
                <a:gd name="connsiteX207" fmla="*/ 7099067 w 7705355"/>
                <a:gd name="connsiteY207" fmla="*/ 1668810 h 6794402"/>
                <a:gd name="connsiteX208" fmla="*/ 7080376 w 7705355"/>
                <a:gd name="connsiteY208" fmla="*/ 1623542 h 6794402"/>
                <a:gd name="connsiteX209" fmla="*/ 7090183 w 7705355"/>
                <a:gd name="connsiteY209" fmla="*/ 1599791 h 6794402"/>
                <a:gd name="connsiteX210" fmla="*/ 6950041 w 7705355"/>
                <a:gd name="connsiteY210" fmla="*/ 1459255 h 6794402"/>
                <a:gd name="connsiteX211" fmla="*/ 5077266 w 7705355"/>
                <a:gd name="connsiteY211" fmla="*/ 1459255 h 6794402"/>
                <a:gd name="connsiteX212" fmla="*/ 4724276 w 7705355"/>
                <a:gd name="connsiteY212" fmla="*/ 1106266 h 6794402"/>
                <a:gd name="connsiteX213" fmla="*/ 3891526 w 7705355"/>
                <a:gd name="connsiteY213" fmla="*/ 1106266 h 6794402"/>
                <a:gd name="connsiteX214" fmla="*/ 3813829 w 7705355"/>
                <a:gd name="connsiteY214" fmla="*/ 1106266 h 6794402"/>
                <a:gd name="connsiteX215" fmla="*/ 2981079 w 7705355"/>
                <a:gd name="connsiteY215" fmla="*/ 1106266 h 6794402"/>
                <a:gd name="connsiteX216" fmla="*/ 2628089 w 7705355"/>
                <a:gd name="connsiteY216" fmla="*/ 1459255 h 6794402"/>
                <a:gd name="connsiteX217" fmla="*/ 755314 w 7705355"/>
                <a:gd name="connsiteY217" fmla="*/ 1459255 h 6794402"/>
                <a:gd name="connsiteX218" fmla="*/ 615172 w 7705355"/>
                <a:gd name="connsiteY218" fmla="*/ 1599791 h 6794402"/>
                <a:gd name="connsiteX219" fmla="*/ 624979 w 7705355"/>
                <a:gd name="connsiteY219" fmla="*/ 1623542 h 6794402"/>
                <a:gd name="connsiteX220" fmla="*/ 606288 w 7705355"/>
                <a:gd name="connsiteY220" fmla="*/ 1668810 h 6794402"/>
                <a:gd name="connsiteX221" fmla="*/ 561019 w 7705355"/>
                <a:gd name="connsiteY221" fmla="*/ 1687502 h 6794402"/>
                <a:gd name="connsiteX222" fmla="*/ 515750 w 7705355"/>
                <a:gd name="connsiteY222" fmla="*/ 1668810 h 6794402"/>
                <a:gd name="connsiteX223" fmla="*/ 515750 w 7705355"/>
                <a:gd name="connsiteY223" fmla="*/ 1578274 h 6794402"/>
                <a:gd name="connsiteX224" fmla="*/ 585131 w 7705355"/>
                <a:gd name="connsiteY224" fmla="*/ 1564255 h 6794402"/>
                <a:gd name="connsiteX225" fmla="*/ 588474 w 7705355"/>
                <a:gd name="connsiteY225" fmla="*/ 1566470 h 6794402"/>
                <a:gd name="connsiteX226" fmla="*/ 738021 w 7705355"/>
                <a:gd name="connsiteY226" fmla="*/ 1416529 h 6794402"/>
                <a:gd name="connsiteX227" fmla="*/ 2610287 w 7705355"/>
                <a:gd name="connsiteY227" fmla="*/ 1416529 h 6794402"/>
                <a:gd name="connsiteX228" fmla="*/ 2963276 w 7705355"/>
                <a:gd name="connsiteY228" fmla="*/ 1064050 h 6794402"/>
                <a:gd name="connsiteX229" fmla="*/ 3813829 w 7705355"/>
                <a:gd name="connsiteY229" fmla="*/ 1064050 h 6794402"/>
                <a:gd name="connsiteX230" fmla="*/ 3891526 w 7705355"/>
                <a:gd name="connsiteY230" fmla="*/ 1064050 h 6794402"/>
                <a:gd name="connsiteX231" fmla="*/ 4742079 w 7705355"/>
                <a:gd name="connsiteY231" fmla="*/ 1064050 h 6794402"/>
                <a:gd name="connsiteX232" fmla="*/ 5095068 w 7705355"/>
                <a:gd name="connsiteY232" fmla="*/ 1416529 h 6794402"/>
                <a:gd name="connsiteX233" fmla="*/ 6967334 w 7705355"/>
                <a:gd name="connsiteY233" fmla="*/ 1416529 h 6794402"/>
                <a:gd name="connsiteX234" fmla="*/ 7116881 w 7705355"/>
                <a:gd name="connsiteY234" fmla="*/ 1566470 h 6794402"/>
                <a:gd name="connsiteX235" fmla="*/ 7120224 w 7705355"/>
                <a:gd name="connsiteY235" fmla="*/ 1564255 h 6794402"/>
                <a:gd name="connsiteX236" fmla="*/ 7189605 w 7705355"/>
                <a:gd name="connsiteY236" fmla="*/ 1578274 h 6794402"/>
                <a:gd name="connsiteX237" fmla="*/ 7189605 w 7705355"/>
                <a:gd name="connsiteY237" fmla="*/ 1668810 h 6794402"/>
                <a:gd name="connsiteX238" fmla="*/ 7144336 w 7705355"/>
                <a:gd name="connsiteY238" fmla="*/ 1687502 h 6794402"/>
                <a:gd name="connsiteX239" fmla="*/ 6864080 w 7705355"/>
                <a:gd name="connsiteY239" fmla="*/ 1855858 h 6794402"/>
                <a:gd name="connsiteX240" fmla="*/ 6818813 w 7705355"/>
                <a:gd name="connsiteY240" fmla="*/ 1837166 h 6794402"/>
                <a:gd name="connsiteX241" fmla="*/ 6800120 w 7705355"/>
                <a:gd name="connsiteY241" fmla="*/ 1791898 h 6794402"/>
                <a:gd name="connsiteX242" fmla="*/ 6809894 w 7705355"/>
                <a:gd name="connsiteY242" fmla="*/ 1768228 h 6794402"/>
                <a:gd name="connsiteX243" fmla="*/ 6695215 w 7705355"/>
                <a:gd name="connsiteY243" fmla="*/ 1653550 h 6794402"/>
                <a:gd name="connsiteX244" fmla="*/ 5039118 w 7705355"/>
                <a:gd name="connsiteY244" fmla="*/ 1653550 h 6794402"/>
                <a:gd name="connsiteX245" fmla="*/ 4731397 w 7705355"/>
                <a:gd name="connsiteY245" fmla="*/ 1345830 h 6794402"/>
                <a:gd name="connsiteX246" fmla="*/ 3891526 w 7705355"/>
                <a:gd name="connsiteY246" fmla="*/ 1345830 h 6794402"/>
                <a:gd name="connsiteX247" fmla="*/ 3813829 w 7705355"/>
                <a:gd name="connsiteY247" fmla="*/ 1345830 h 6794402"/>
                <a:gd name="connsiteX248" fmla="*/ 2973958 w 7705355"/>
                <a:gd name="connsiteY248" fmla="*/ 1345830 h 6794402"/>
                <a:gd name="connsiteX249" fmla="*/ 2666237 w 7705355"/>
                <a:gd name="connsiteY249" fmla="*/ 1653550 h 6794402"/>
                <a:gd name="connsiteX250" fmla="*/ 1010140 w 7705355"/>
                <a:gd name="connsiteY250" fmla="*/ 1653550 h 6794402"/>
                <a:gd name="connsiteX251" fmla="*/ 895461 w 7705355"/>
                <a:gd name="connsiteY251" fmla="*/ 1768228 h 6794402"/>
                <a:gd name="connsiteX252" fmla="*/ 905235 w 7705355"/>
                <a:gd name="connsiteY252" fmla="*/ 1791898 h 6794402"/>
                <a:gd name="connsiteX253" fmla="*/ 886542 w 7705355"/>
                <a:gd name="connsiteY253" fmla="*/ 1837166 h 6794402"/>
                <a:gd name="connsiteX254" fmla="*/ 841275 w 7705355"/>
                <a:gd name="connsiteY254" fmla="*/ 1855858 h 6794402"/>
                <a:gd name="connsiteX255" fmla="*/ 796006 w 7705355"/>
                <a:gd name="connsiteY255" fmla="*/ 1837166 h 6794402"/>
                <a:gd name="connsiteX256" fmla="*/ 796006 w 7705355"/>
                <a:gd name="connsiteY256" fmla="*/ 1746630 h 6794402"/>
                <a:gd name="connsiteX257" fmla="*/ 865387 w 7705355"/>
                <a:gd name="connsiteY257" fmla="*/ 1732611 h 6794402"/>
                <a:gd name="connsiteX258" fmla="*/ 868718 w 7705355"/>
                <a:gd name="connsiteY258" fmla="*/ 1734819 h 6794402"/>
                <a:gd name="connsiteX259" fmla="*/ 992337 w 7705355"/>
                <a:gd name="connsiteY259" fmla="*/ 1610825 h 6794402"/>
                <a:gd name="connsiteX260" fmla="*/ 2648436 w 7705355"/>
                <a:gd name="connsiteY260" fmla="*/ 1610825 h 6794402"/>
                <a:gd name="connsiteX261" fmla="*/ 2956665 w 7705355"/>
                <a:gd name="connsiteY261" fmla="*/ 1303105 h 6794402"/>
                <a:gd name="connsiteX262" fmla="*/ 3813829 w 7705355"/>
                <a:gd name="connsiteY262" fmla="*/ 1303105 h 6794402"/>
                <a:gd name="connsiteX263" fmla="*/ 3891526 w 7705355"/>
                <a:gd name="connsiteY263" fmla="*/ 1303105 h 6794402"/>
                <a:gd name="connsiteX264" fmla="*/ 4748690 w 7705355"/>
                <a:gd name="connsiteY264" fmla="*/ 1303105 h 6794402"/>
                <a:gd name="connsiteX265" fmla="*/ 5056919 w 7705355"/>
                <a:gd name="connsiteY265" fmla="*/ 1610825 h 6794402"/>
                <a:gd name="connsiteX266" fmla="*/ 6713018 w 7705355"/>
                <a:gd name="connsiteY266" fmla="*/ 1610825 h 6794402"/>
                <a:gd name="connsiteX267" fmla="*/ 6836637 w 7705355"/>
                <a:gd name="connsiteY267" fmla="*/ 1734819 h 6794402"/>
                <a:gd name="connsiteX268" fmla="*/ 6839968 w 7705355"/>
                <a:gd name="connsiteY268" fmla="*/ 1732611 h 6794402"/>
                <a:gd name="connsiteX269" fmla="*/ 6909349 w 7705355"/>
                <a:gd name="connsiteY269" fmla="*/ 1746630 h 6794402"/>
                <a:gd name="connsiteX270" fmla="*/ 6909349 w 7705355"/>
                <a:gd name="connsiteY270" fmla="*/ 1837166 h 6794402"/>
                <a:gd name="connsiteX271" fmla="*/ 6864080 w 7705355"/>
                <a:gd name="connsiteY271" fmla="*/ 1855858 h 6794402"/>
                <a:gd name="connsiteX272" fmla="*/ 1394155 w 7705355"/>
                <a:gd name="connsiteY272" fmla="*/ 1977039 h 6794402"/>
                <a:gd name="connsiteX273" fmla="*/ 1330067 w 7705355"/>
                <a:gd name="connsiteY273" fmla="*/ 1912952 h 6794402"/>
                <a:gd name="connsiteX274" fmla="*/ 1394155 w 7705355"/>
                <a:gd name="connsiteY274" fmla="*/ 1848865 h 6794402"/>
                <a:gd name="connsiteX275" fmla="*/ 1439472 w 7705355"/>
                <a:gd name="connsiteY275" fmla="*/ 1867635 h 6794402"/>
                <a:gd name="connsiteX276" fmla="*/ 1449394 w 7705355"/>
                <a:gd name="connsiteY276" fmla="*/ 1891590 h 6794402"/>
                <a:gd name="connsiteX277" fmla="*/ 2252722 w 7705355"/>
                <a:gd name="connsiteY277" fmla="*/ 1891590 h 6794402"/>
                <a:gd name="connsiteX278" fmla="*/ 2252722 w 7705355"/>
                <a:gd name="connsiteY278" fmla="*/ 1934315 h 6794402"/>
                <a:gd name="connsiteX279" fmla="*/ 1449393 w 7705355"/>
                <a:gd name="connsiteY279" fmla="*/ 1934315 h 6794402"/>
                <a:gd name="connsiteX280" fmla="*/ 1439471 w 7705355"/>
                <a:gd name="connsiteY280" fmla="*/ 1958268 h 6794402"/>
                <a:gd name="connsiteX281" fmla="*/ 1394155 w 7705355"/>
                <a:gd name="connsiteY281" fmla="*/ 1977039 h 6794402"/>
                <a:gd name="connsiteX282" fmla="*/ 6311200 w 7705355"/>
                <a:gd name="connsiteY282" fmla="*/ 1977039 h 6794402"/>
                <a:gd name="connsiteX283" fmla="*/ 6265884 w 7705355"/>
                <a:gd name="connsiteY283" fmla="*/ 1958268 h 6794402"/>
                <a:gd name="connsiteX284" fmla="*/ 6255962 w 7705355"/>
                <a:gd name="connsiteY284" fmla="*/ 1934315 h 6794402"/>
                <a:gd name="connsiteX285" fmla="*/ 5452633 w 7705355"/>
                <a:gd name="connsiteY285" fmla="*/ 1934315 h 6794402"/>
                <a:gd name="connsiteX286" fmla="*/ 5452633 w 7705355"/>
                <a:gd name="connsiteY286" fmla="*/ 1891590 h 6794402"/>
                <a:gd name="connsiteX287" fmla="*/ 6255961 w 7705355"/>
                <a:gd name="connsiteY287" fmla="*/ 1891590 h 6794402"/>
                <a:gd name="connsiteX288" fmla="*/ 6265883 w 7705355"/>
                <a:gd name="connsiteY288" fmla="*/ 1867635 h 6794402"/>
                <a:gd name="connsiteX289" fmla="*/ 6311200 w 7705355"/>
                <a:gd name="connsiteY289" fmla="*/ 1848865 h 6794402"/>
                <a:gd name="connsiteX290" fmla="*/ 6375288 w 7705355"/>
                <a:gd name="connsiteY290" fmla="*/ 1912952 h 6794402"/>
                <a:gd name="connsiteX291" fmla="*/ 6311200 w 7705355"/>
                <a:gd name="connsiteY291" fmla="*/ 1977039 h 6794402"/>
                <a:gd name="connsiteX292" fmla="*/ 4994867 w 7705355"/>
                <a:gd name="connsiteY292" fmla="*/ 2153025 h 6794402"/>
                <a:gd name="connsiteX293" fmla="*/ 4949852 w 7705355"/>
                <a:gd name="connsiteY293" fmla="*/ 2134333 h 6794402"/>
                <a:gd name="connsiteX294" fmla="*/ 4939968 w 7705355"/>
                <a:gd name="connsiteY294" fmla="*/ 2110809 h 6794402"/>
                <a:gd name="connsiteX295" fmla="*/ 3891526 w 7705355"/>
                <a:gd name="connsiteY295" fmla="*/ 2110809 h 6794402"/>
                <a:gd name="connsiteX296" fmla="*/ 3813829 w 7705355"/>
                <a:gd name="connsiteY296" fmla="*/ 2110809 h 6794402"/>
                <a:gd name="connsiteX297" fmla="*/ 2765387 w 7705355"/>
                <a:gd name="connsiteY297" fmla="*/ 2110809 h 6794402"/>
                <a:gd name="connsiteX298" fmla="*/ 2755503 w 7705355"/>
                <a:gd name="connsiteY298" fmla="*/ 2134333 h 6794402"/>
                <a:gd name="connsiteX299" fmla="*/ 2710488 w 7705355"/>
                <a:gd name="connsiteY299" fmla="*/ 2153025 h 6794402"/>
                <a:gd name="connsiteX300" fmla="*/ 2646401 w 7705355"/>
                <a:gd name="connsiteY300" fmla="*/ 2088938 h 6794402"/>
                <a:gd name="connsiteX301" fmla="*/ 2710488 w 7705355"/>
                <a:gd name="connsiteY301" fmla="*/ 2024851 h 6794402"/>
                <a:gd name="connsiteX302" fmla="*/ 2755693 w 7705355"/>
                <a:gd name="connsiteY302" fmla="*/ 2043543 h 6794402"/>
                <a:gd name="connsiteX303" fmla="*/ 2765901 w 7705355"/>
                <a:gd name="connsiteY303" fmla="*/ 2068084 h 6794402"/>
                <a:gd name="connsiteX304" fmla="*/ 3813829 w 7705355"/>
                <a:gd name="connsiteY304" fmla="*/ 2068084 h 6794402"/>
                <a:gd name="connsiteX305" fmla="*/ 3891526 w 7705355"/>
                <a:gd name="connsiteY305" fmla="*/ 2068084 h 6794402"/>
                <a:gd name="connsiteX306" fmla="*/ 4939454 w 7705355"/>
                <a:gd name="connsiteY306" fmla="*/ 2068084 h 6794402"/>
                <a:gd name="connsiteX307" fmla="*/ 4949662 w 7705355"/>
                <a:gd name="connsiteY307" fmla="*/ 2043543 h 6794402"/>
                <a:gd name="connsiteX308" fmla="*/ 4994867 w 7705355"/>
                <a:gd name="connsiteY308" fmla="*/ 2024851 h 6794402"/>
                <a:gd name="connsiteX309" fmla="*/ 5058954 w 7705355"/>
                <a:gd name="connsiteY309" fmla="*/ 2088938 h 6794402"/>
                <a:gd name="connsiteX310" fmla="*/ 4994867 w 7705355"/>
                <a:gd name="connsiteY310" fmla="*/ 2153025 h 6794402"/>
                <a:gd name="connsiteX311" fmla="*/ 6894598 w 7705355"/>
                <a:gd name="connsiteY311" fmla="*/ 2200836 h 6794402"/>
                <a:gd name="connsiteX312" fmla="*/ 6849585 w 7705355"/>
                <a:gd name="connsiteY312" fmla="*/ 2182144 h 6794402"/>
                <a:gd name="connsiteX313" fmla="*/ 6839487 w 7705355"/>
                <a:gd name="connsiteY313" fmla="*/ 2158111 h 6794402"/>
                <a:gd name="connsiteX314" fmla="*/ 5314795 w 7705355"/>
                <a:gd name="connsiteY314" fmla="*/ 2158111 h 6794402"/>
                <a:gd name="connsiteX315" fmla="*/ 5022842 w 7705355"/>
                <a:gd name="connsiteY315" fmla="*/ 1866158 h 6794402"/>
                <a:gd name="connsiteX316" fmla="*/ 3891526 w 7705355"/>
                <a:gd name="connsiteY316" fmla="*/ 1866158 h 6794402"/>
                <a:gd name="connsiteX317" fmla="*/ 3813829 w 7705355"/>
                <a:gd name="connsiteY317" fmla="*/ 1866158 h 6794402"/>
                <a:gd name="connsiteX318" fmla="*/ 2682513 w 7705355"/>
                <a:gd name="connsiteY318" fmla="*/ 1866158 h 6794402"/>
                <a:gd name="connsiteX319" fmla="*/ 2390560 w 7705355"/>
                <a:gd name="connsiteY319" fmla="*/ 2158111 h 6794402"/>
                <a:gd name="connsiteX320" fmla="*/ 865868 w 7705355"/>
                <a:gd name="connsiteY320" fmla="*/ 2158111 h 6794402"/>
                <a:gd name="connsiteX321" fmla="*/ 855770 w 7705355"/>
                <a:gd name="connsiteY321" fmla="*/ 2182144 h 6794402"/>
                <a:gd name="connsiteX322" fmla="*/ 810757 w 7705355"/>
                <a:gd name="connsiteY322" fmla="*/ 2200836 h 6794402"/>
                <a:gd name="connsiteX323" fmla="*/ 746669 w 7705355"/>
                <a:gd name="connsiteY323" fmla="*/ 2136749 h 6794402"/>
                <a:gd name="connsiteX324" fmla="*/ 810757 w 7705355"/>
                <a:gd name="connsiteY324" fmla="*/ 2072662 h 6794402"/>
                <a:gd name="connsiteX325" fmla="*/ 855961 w 7705355"/>
                <a:gd name="connsiteY325" fmla="*/ 2091354 h 6794402"/>
                <a:gd name="connsiteX326" fmla="*/ 865957 w 7705355"/>
                <a:gd name="connsiteY326" fmla="*/ 2115387 h 6794402"/>
                <a:gd name="connsiteX327" fmla="*/ 2373266 w 7705355"/>
                <a:gd name="connsiteY327" fmla="*/ 2115387 h 6794402"/>
                <a:gd name="connsiteX328" fmla="*/ 2664712 w 7705355"/>
                <a:gd name="connsiteY328" fmla="*/ 1823942 h 6794402"/>
                <a:gd name="connsiteX329" fmla="*/ 3813829 w 7705355"/>
                <a:gd name="connsiteY329" fmla="*/ 1823942 h 6794402"/>
                <a:gd name="connsiteX330" fmla="*/ 3891526 w 7705355"/>
                <a:gd name="connsiteY330" fmla="*/ 1823942 h 6794402"/>
                <a:gd name="connsiteX331" fmla="*/ 5040643 w 7705355"/>
                <a:gd name="connsiteY331" fmla="*/ 1823942 h 6794402"/>
                <a:gd name="connsiteX332" fmla="*/ 5332089 w 7705355"/>
                <a:gd name="connsiteY332" fmla="*/ 2115387 h 6794402"/>
                <a:gd name="connsiteX333" fmla="*/ 6839398 w 7705355"/>
                <a:gd name="connsiteY333" fmla="*/ 2115387 h 6794402"/>
                <a:gd name="connsiteX334" fmla="*/ 6849394 w 7705355"/>
                <a:gd name="connsiteY334" fmla="*/ 2091354 h 6794402"/>
                <a:gd name="connsiteX335" fmla="*/ 6894598 w 7705355"/>
                <a:gd name="connsiteY335" fmla="*/ 2072662 h 6794402"/>
                <a:gd name="connsiteX336" fmla="*/ 6958686 w 7705355"/>
                <a:gd name="connsiteY336" fmla="*/ 2136749 h 6794402"/>
                <a:gd name="connsiteX337" fmla="*/ 6894598 w 7705355"/>
                <a:gd name="connsiteY337" fmla="*/ 2200836 h 6794402"/>
                <a:gd name="connsiteX338" fmla="*/ 6288822 w 7705355"/>
                <a:gd name="connsiteY338" fmla="*/ 2758618 h 6794402"/>
                <a:gd name="connsiteX339" fmla="*/ 5599628 w 7705355"/>
                <a:gd name="connsiteY339" fmla="*/ 2758618 h 6794402"/>
                <a:gd name="connsiteX340" fmla="*/ 5280717 w 7705355"/>
                <a:gd name="connsiteY340" fmla="*/ 2439708 h 6794402"/>
                <a:gd name="connsiteX341" fmla="*/ 3891526 w 7705355"/>
                <a:gd name="connsiteY341" fmla="*/ 2439708 h 6794402"/>
                <a:gd name="connsiteX342" fmla="*/ 3813829 w 7705355"/>
                <a:gd name="connsiteY342" fmla="*/ 2439708 h 6794402"/>
                <a:gd name="connsiteX343" fmla="*/ 2424638 w 7705355"/>
                <a:gd name="connsiteY343" fmla="*/ 2439708 h 6794402"/>
                <a:gd name="connsiteX344" fmla="*/ 2105727 w 7705355"/>
                <a:gd name="connsiteY344" fmla="*/ 2758618 h 6794402"/>
                <a:gd name="connsiteX345" fmla="*/ 1416533 w 7705355"/>
                <a:gd name="connsiteY345" fmla="*/ 2758618 h 6794402"/>
                <a:gd name="connsiteX346" fmla="*/ 1039640 w 7705355"/>
                <a:gd name="connsiteY346" fmla="*/ 2382233 h 6794402"/>
                <a:gd name="connsiteX347" fmla="*/ 558174 w 7705355"/>
                <a:gd name="connsiteY347" fmla="*/ 2382233 h 6794402"/>
                <a:gd name="connsiteX348" fmla="*/ 557467 w 7705355"/>
                <a:gd name="connsiteY348" fmla="*/ 2385690 h 6794402"/>
                <a:gd name="connsiteX349" fmla="*/ 498458 w 7705355"/>
                <a:gd name="connsiteY349" fmla="*/ 2424958 h 6794402"/>
                <a:gd name="connsiteX350" fmla="*/ 434371 w 7705355"/>
                <a:gd name="connsiteY350" fmla="*/ 2360871 h 6794402"/>
                <a:gd name="connsiteX351" fmla="*/ 498458 w 7705355"/>
                <a:gd name="connsiteY351" fmla="*/ 2296784 h 6794402"/>
                <a:gd name="connsiteX352" fmla="*/ 557467 w 7705355"/>
                <a:gd name="connsiteY352" fmla="*/ 2335837 h 6794402"/>
                <a:gd name="connsiteX353" fmla="*/ 558212 w 7705355"/>
                <a:gd name="connsiteY353" fmla="*/ 2339508 h 6794402"/>
                <a:gd name="connsiteX354" fmla="*/ 1057441 w 7705355"/>
                <a:gd name="connsiteY354" fmla="*/ 2339508 h 6794402"/>
                <a:gd name="connsiteX355" fmla="*/ 1433828 w 7705355"/>
                <a:gd name="connsiteY355" fmla="*/ 2716402 h 6794402"/>
                <a:gd name="connsiteX356" fmla="*/ 2087925 w 7705355"/>
                <a:gd name="connsiteY356" fmla="*/ 2716402 h 6794402"/>
                <a:gd name="connsiteX357" fmla="*/ 2406836 w 7705355"/>
                <a:gd name="connsiteY357" fmla="*/ 2397491 h 6794402"/>
                <a:gd name="connsiteX358" fmla="*/ 3813829 w 7705355"/>
                <a:gd name="connsiteY358" fmla="*/ 2397491 h 6794402"/>
                <a:gd name="connsiteX359" fmla="*/ 3891526 w 7705355"/>
                <a:gd name="connsiteY359" fmla="*/ 2397491 h 6794402"/>
                <a:gd name="connsiteX360" fmla="*/ 5298519 w 7705355"/>
                <a:gd name="connsiteY360" fmla="*/ 2397491 h 6794402"/>
                <a:gd name="connsiteX361" fmla="*/ 5617430 w 7705355"/>
                <a:gd name="connsiteY361" fmla="*/ 2716402 h 6794402"/>
                <a:gd name="connsiteX362" fmla="*/ 6271527 w 7705355"/>
                <a:gd name="connsiteY362" fmla="*/ 2716402 h 6794402"/>
                <a:gd name="connsiteX363" fmla="*/ 6647914 w 7705355"/>
                <a:gd name="connsiteY363" fmla="*/ 2339508 h 6794402"/>
                <a:gd name="connsiteX364" fmla="*/ 7147143 w 7705355"/>
                <a:gd name="connsiteY364" fmla="*/ 2339508 h 6794402"/>
                <a:gd name="connsiteX365" fmla="*/ 7147888 w 7705355"/>
                <a:gd name="connsiteY365" fmla="*/ 2335837 h 6794402"/>
                <a:gd name="connsiteX366" fmla="*/ 7206897 w 7705355"/>
                <a:gd name="connsiteY366" fmla="*/ 2296784 h 6794402"/>
                <a:gd name="connsiteX367" fmla="*/ 7270984 w 7705355"/>
                <a:gd name="connsiteY367" fmla="*/ 2360871 h 6794402"/>
                <a:gd name="connsiteX368" fmla="*/ 7206897 w 7705355"/>
                <a:gd name="connsiteY368" fmla="*/ 2424958 h 6794402"/>
                <a:gd name="connsiteX369" fmla="*/ 7147888 w 7705355"/>
                <a:gd name="connsiteY369" fmla="*/ 2385690 h 6794402"/>
                <a:gd name="connsiteX370" fmla="*/ 7147181 w 7705355"/>
                <a:gd name="connsiteY370" fmla="*/ 2382233 h 6794402"/>
                <a:gd name="connsiteX371" fmla="*/ 6665715 w 7705355"/>
                <a:gd name="connsiteY371" fmla="*/ 2382233 h 6794402"/>
                <a:gd name="connsiteX372" fmla="*/ 5137791 w 7705355"/>
                <a:gd name="connsiteY372" fmla="*/ 2917183 h 6794402"/>
                <a:gd name="connsiteX373" fmla="*/ 5092524 w 7705355"/>
                <a:gd name="connsiteY373" fmla="*/ 2898492 h 6794402"/>
                <a:gd name="connsiteX374" fmla="*/ 5078504 w 7705355"/>
                <a:gd name="connsiteY374" fmla="*/ 2829325 h 6794402"/>
                <a:gd name="connsiteX375" fmla="*/ 5080434 w 7705355"/>
                <a:gd name="connsiteY375" fmla="*/ 2826383 h 6794402"/>
                <a:gd name="connsiteX376" fmla="*/ 4914504 w 7705355"/>
                <a:gd name="connsiteY376" fmla="*/ 2660454 h 6794402"/>
                <a:gd name="connsiteX377" fmla="*/ 3891526 w 7705355"/>
                <a:gd name="connsiteY377" fmla="*/ 2660454 h 6794402"/>
                <a:gd name="connsiteX378" fmla="*/ 3813829 w 7705355"/>
                <a:gd name="connsiteY378" fmla="*/ 2660454 h 6794402"/>
                <a:gd name="connsiteX379" fmla="*/ 2790851 w 7705355"/>
                <a:gd name="connsiteY379" fmla="*/ 2660454 h 6794402"/>
                <a:gd name="connsiteX380" fmla="*/ 2624921 w 7705355"/>
                <a:gd name="connsiteY380" fmla="*/ 2826383 h 6794402"/>
                <a:gd name="connsiteX381" fmla="*/ 2626851 w 7705355"/>
                <a:gd name="connsiteY381" fmla="*/ 2829325 h 6794402"/>
                <a:gd name="connsiteX382" fmla="*/ 2612831 w 7705355"/>
                <a:gd name="connsiteY382" fmla="*/ 2898492 h 6794402"/>
                <a:gd name="connsiteX383" fmla="*/ 2567564 w 7705355"/>
                <a:gd name="connsiteY383" fmla="*/ 2917183 h 6794402"/>
                <a:gd name="connsiteX384" fmla="*/ 2522297 w 7705355"/>
                <a:gd name="connsiteY384" fmla="*/ 2898492 h 6794402"/>
                <a:gd name="connsiteX385" fmla="*/ 2522297 w 7705355"/>
                <a:gd name="connsiteY385" fmla="*/ 2807955 h 6794402"/>
                <a:gd name="connsiteX386" fmla="*/ 2591676 w 7705355"/>
                <a:gd name="connsiteY386" fmla="*/ 2793936 h 6794402"/>
                <a:gd name="connsiteX387" fmla="*/ 2594844 w 7705355"/>
                <a:gd name="connsiteY387" fmla="*/ 2796036 h 6794402"/>
                <a:gd name="connsiteX388" fmla="*/ 2773557 w 7705355"/>
                <a:gd name="connsiteY388" fmla="*/ 2617729 h 6794402"/>
                <a:gd name="connsiteX389" fmla="*/ 3813829 w 7705355"/>
                <a:gd name="connsiteY389" fmla="*/ 2617729 h 6794402"/>
                <a:gd name="connsiteX390" fmla="*/ 3891526 w 7705355"/>
                <a:gd name="connsiteY390" fmla="*/ 2617729 h 6794402"/>
                <a:gd name="connsiteX391" fmla="*/ 4931798 w 7705355"/>
                <a:gd name="connsiteY391" fmla="*/ 2617729 h 6794402"/>
                <a:gd name="connsiteX392" fmla="*/ 5110511 w 7705355"/>
                <a:gd name="connsiteY392" fmla="*/ 2796036 h 6794402"/>
                <a:gd name="connsiteX393" fmla="*/ 5113679 w 7705355"/>
                <a:gd name="connsiteY393" fmla="*/ 2793936 h 6794402"/>
                <a:gd name="connsiteX394" fmla="*/ 5183058 w 7705355"/>
                <a:gd name="connsiteY394" fmla="*/ 2807955 h 6794402"/>
                <a:gd name="connsiteX395" fmla="*/ 5183058 w 7705355"/>
                <a:gd name="connsiteY395" fmla="*/ 2898492 h 6794402"/>
                <a:gd name="connsiteX396" fmla="*/ 5137791 w 7705355"/>
                <a:gd name="connsiteY396" fmla="*/ 2917183 h 6794402"/>
                <a:gd name="connsiteX397" fmla="*/ 2170325 w 7705355"/>
                <a:gd name="connsiteY397" fmla="*/ 2985975 h 6794402"/>
                <a:gd name="connsiteX398" fmla="*/ 1134753 w 7705355"/>
                <a:gd name="connsiteY398" fmla="*/ 2985975 h 6794402"/>
                <a:gd name="connsiteX399" fmla="*/ 844431 w 7705355"/>
                <a:gd name="connsiteY399" fmla="*/ 2695653 h 6794402"/>
                <a:gd name="connsiteX400" fmla="*/ 841482 w 7705355"/>
                <a:gd name="connsiteY400" fmla="*/ 2697647 h 6794402"/>
                <a:gd name="connsiteX401" fmla="*/ 772100 w 7705355"/>
                <a:gd name="connsiteY401" fmla="*/ 2683342 h 6794402"/>
                <a:gd name="connsiteX402" fmla="*/ 772100 w 7705355"/>
                <a:gd name="connsiteY402" fmla="*/ 2592806 h 6794402"/>
                <a:gd name="connsiteX403" fmla="*/ 862638 w 7705355"/>
                <a:gd name="connsiteY403" fmla="*/ 2592806 h 6794402"/>
                <a:gd name="connsiteX404" fmla="*/ 876656 w 7705355"/>
                <a:gd name="connsiteY404" fmla="*/ 2662186 h 6794402"/>
                <a:gd name="connsiteX405" fmla="*/ 874423 w 7705355"/>
                <a:gd name="connsiteY405" fmla="*/ 2665556 h 6794402"/>
                <a:gd name="connsiteX406" fmla="*/ 1152556 w 7705355"/>
                <a:gd name="connsiteY406" fmla="*/ 2943250 h 6794402"/>
                <a:gd name="connsiteX407" fmla="*/ 2152523 w 7705355"/>
                <a:gd name="connsiteY407" fmla="*/ 2943250 h 6794402"/>
                <a:gd name="connsiteX408" fmla="*/ 2431252 w 7705355"/>
                <a:gd name="connsiteY408" fmla="*/ 2664521 h 6794402"/>
                <a:gd name="connsiteX409" fmla="*/ 2461261 w 7705355"/>
                <a:gd name="connsiteY409" fmla="*/ 2694530 h 6794402"/>
                <a:gd name="connsiteX410" fmla="*/ 6570602 w 7705355"/>
                <a:gd name="connsiteY410" fmla="*/ 2985975 h 6794402"/>
                <a:gd name="connsiteX411" fmla="*/ 5535030 w 7705355"/>
                <a:gd name="connsiteY411" fmla="*/ 2985975 h 6794402"/>
                <a:gd name="connsiteX412" fmla="*/ 5244094 w 7705355"/>
                <a:gd name="connsiteY412" fmla="*/ 2694530 h 6794402"/>
                <a:gd name="connsiteX413" fmla="*/ 5274103 w 7705355"/>
                <a:gd name="connsiteY413" fmla="*/ 2664521 h 6794402"/>
                <a:gd name="connsiteX414" fmla="*/ 5552832 w 7705355"/>
                <a:gd name="connsiteY414" fmla="*/ 2943250 h 6794402"/>
                <a:gd name="connsiteX415" fmla="*/ 6552799 w 7705355"/>
                <a:gd name="connsiteY415" fmla="*/ 2943250 h 6794402"/>
                <a:gd name="connsiteX416" fmla="*/ 6830932 w 7705355"/>
                <a:gd name="connsiteY416" fmla="*/ 2665556 h 6794402"/>
                <a:gd name="connsiteX417" fmla="*/ 6828699 w 7705355"/>
                <a:gd name="connsiteY417" fmla="*/ 2662186 h 6794402"/>
                <a:gd name="connsiteX418" fmla="*/ 6842717 w 7705355"/>
                <a:gd name="connsiteY418" fmla="*/ 2592806 h 6794402"/>
                <a:gd name="connsiteX419" fmla="*/ 6933255 w 7705355"/>
                <a:gd name="connsiteY419" fmla="*/ 2592806 h 6794402"/>
                <a:gd name="connsiteX420" fmla="*/ 6933255 w 7705355"/>
                <a:gd name="connsiteY420" fmla="*/ 2683342 h 6794402"/>
                <a:gd name="connsiteX421" fmla="*/ 6863873 w 7705355"/>
                <a:gd name="connsiteY421" fmla="*/ 2697647 h 6794402"/>
                <a:gd name="connsiteX422" fmla="*/ 6860924 w 7705355"/>
                <a:gd name="connsiteY422" fmla="*/ 2695653 h 6794402"/>
                <a:gd name="connsiteX423" fmla="*/ 4655611 w 7705355"/>
                <a:gd name="connsiteY423" fmla="*/ 3072951 h 6794402"/>
                <a:gd name="connsiteX424" fmla="*/ 4596817 w 7705355"/>
                <a:gd name="connsiteY424" fmla="*/ 3033683 h 6794402"/>
                <a:gd name="connsiteX425" fmla="*/ 4596080 w 7705355"/>
                <a:gd name="connsiteY425" fmla="*/ 3030227 h 6794402"/>
                <a:gd name="connsiteX426" fmla="*/ 3891526 w 7705355"/>
                <a:gd name="connsiteY426" fmla="*/ 3030227 h 6794402"/>
                <a:gd name="connsiteX427" fmla="*/ 3813829 w 7705355"/>
                <a:gd name="connsiteY427" fmla="*/ 3030227 h 6794402"/>
                <a:gd name="connsiteX428" fmla="*/ 3109275 w 7705355"/>
                <a:gd name="connsiteY428" fmla="*/ 3030227 h 6794402"/>
                <a:gd name="connsiteX429" fmla="*/ 3108538 w 7705355"/>
                <a:gd name="connsiteY429" fmla="*/ 3033683 h 6794402"/>
                <a:gd name="connsiteX430" fmla="*/ 3049744 w 7705355"/>
                <a:gd name="connsiteY430" fmla="*/ 3072951 h 6794402"/>
                <a:gd name="connsiteX431" fmla="*/ 2985657 w 7705355"/>
                <a:gd name="connsiteY431" fmla="*/ 3008864 h 6794402"/>
                <a:gd name="connsiteX432" fmla="*/ 3049744 w 7705355"/>
                <a:gd name="connsiteY432" fmla="*/ 2944777 h 6794402"/>
                <a:gd name="connsiteX433" fmla="*/ 3108824 w 7705355"/>
                <a:gd name="connsiteY433" fmla="*/ 2983830 h 6794402"/>
                <a:gd name="connsiteX434" fmla="*/ 3109559 w 7705355"/>
                <a:gd name="connsiteY434" fmla="*/ 2987502 h 6794402"/>
                <a:gd name="connsiteX435" fmla="*/ 3813829 w 7705355"/>
                <a:gd name="connsiteY435" fmla="*/ 2987502 h 6794402"/>
                <a:gd name="connsiteX436" fmla="*/ 3891526 w 7705355"/>
                <a:gd name="connsiteY436" fmla="*/ 2987502 h 6794402"/>
                <a:gd name="connsiteX437" fmla="*/ 4595796 w 7705355"/>
                <a:gd name="connsiteY437" fmla="*/ 2987502 h 6794402"/>
                <a:gd name="connsiteX438" fmla="*/ 4596531 w 7705355"/>
                <a:gd name="connsiteY438" fmla="*/ 2983830 h 6794402"/>
                <a:gd name="connsiteX439" fmla="*/ 4655611 w 7705355"/>
                <a:gd name="connsiteY439" fmla="*/ 2944777 h 6794402"/>
                <a:gd name="connsiteX440" fmla="*/ 4719698 w 7705355"/>
                <a:gd name="connsiteY440" fmla="*/ 3008864 h 6794402"/>
                <a:gd name="connsiteX441" fmla="*/ 4655611 w 7705355"/>
                <a:gd name="connsiteY441" fmla="*/ 3072951 h 6794402"/>
                <a:gd name="connsiteX442" fmla="*/ 6433271 w 7705355"/>
                <a:gd name="connsiteY442" fmla="*/ 3191461 h 6794402"/>
                <a:gd name="connsiteX443" fmla="*/ 6374476 w 7705355"/>
                <a:gd name="connsiteY443" fmla="*/ 3152408 h 6794402"/>
                <a:gd name="connsiteX444" fmla="*/ 6373700 w 7705355"/>
                <a:gd name="connsiteY444" fmla="*/ 3148736 h 6794402"/>
                <a:gd name="connsiteX445" fmla="*/ 5101170 w 7705355"/>
                <a:gd name="connsiteY445" fmla="*/ 3148736 h 6794402"/>
                <a:gd name="connsiteX446" fmla="*/ 4805656 w 7705355"/>
                <a:gd name="connsiteY446" fmla="*/ 2853732 h 6794402"/>
                <a:gd name="connsiteX447" fmla="*/ 3891526 w 7705355"/>
                <a:gd name="connsiteY447" fmla="*/ 2853732 h 6794402"/>
                <a:gd name="connsiteX448" fmla="*/ 3813829 w 7705355"/>
                <a:gd name="connsiteY448" fmla="*/ 2853732 h 6794402"/>
                <a:gd name="connsiteX449" fmla="*/ 2899699 w 7705355"/>
                <a:gd name="connsiteY449" fmla="*/ 2853732 h 6794402"/>
                <a:gd name="connsiteX450" fmla="*/ 2604185 w 7705355"/>
                <a:gd name="connsiteY450" fmla="*/ 3148736 h 6794402"/>
                <a:gd name="connsiteX451" fmla="*/ 1331655 w 7705355"/>
                <a:gd name="connsiteY451" fmla="*/ 3148736 h 6794402"/>
                <a:gd name="connsiteX452" fmla="*/ 1330879 w 7705355"/>
                <a:gd name="connsiteY452" fmla="*/ 3152408 h 6794402"/>
                <a:gd name="connsiteX453" fmla="*/ 1272084 w 7705355"/>
                <a:gd name="connsiteY453" fmla="*/ 3191461 h 6794402"/>
                <a:gd name="connsiteX454" fmla="*/ 1207996 w 7705355"/>
                <a:gd name="connsiteY454" fmla="*/ 3127374 h 6794402"/>
                <a:gd name="connsiteX455" fmla="*/ 1272084 w 7705355"/>
                <a:gd name="connsiteY455" fmla="*/ 3063287 h 6794402"/>
                <a:gd name="connsiteX456" fmla="*/ 1331093 w 7705355"/>
                <a:gd name="connsiteY456" fmla="*/ 3102340 h 6794402"/>
                <a:gd name="connsiteX457" fmla="*/ 1331941 w 7705355"/>
                <a:gd name="connsiteY457" fmla="*/ 3106520 h 6794402"/>
                <a:gd name="connsiteX458" fmla="*/ 2586892 w 7705355"/>
                <a:gd name="connsiteY458" fmla="*/ 3106520 h 6794402"/>
                <a:gd name="connsiteX459" fmla="*/ 2881896 w 7705355"/>
                <a:gd name="connsiteY459" fmla="*/ 2811007 h 6794402"/>
                <a:gd name="connsiteX460" fmla="*/ 3813829 w 7705355"/>
                <a:gd name="connsiteY460" fmla="*/ 2811007 h 6794402"/>
                <a:gd name="connsiteX461" fmla="*/ 3891526 w 7705355"/>
                <a:gd name="connsiteY461" fmla="*/ 2811007 h 6794402"/>
                <a:gd name="connsiteX462" fmla="*/ 4823459 w 7705355"/>
                <a:gd name="connsiteY462" fmla="*/ 2811007 h 6794402"/>
                <a:gd name="connsiteX463" fmla="*/ 5118463 w 7705355"/>
                <a:gd name="connsiteY463" fmla="*/ 3106520 h 6794402"/>
                <a:gd name="connsiteX464" fmla="*/ 6373414 w 7705355"/>
                <a:gd name="connsiteY464" fmla="*/ 3106520 h 6794402"/>
                <a:gd name="connsiteX465" fmla="*/ 6374262 w 7705355"/>
                <a:gd name="connsiteY465" fmla="*/ 3102340 h 6794402"/>
                <a:gd name="connsiteX466" fmla="*/ 6433271 w 7705355"/>
                <a:gd name="connsiteY466" fmla="*/ 3063287 h 6794402"/>
                <a:gd name="connsiteX467" fmla="*/ 6497359 w 7705355"/>
                <a:gd name="connsiteY467" fmla="*/ 3127374 h 6794402"/>
                <a:gd name="connsiteX468" fmla="*/ 6433271 w 7705355"/>
                <a:gd name="connsiteY468" fmla="*/ 3191461 h 6794402"/>
                <a:gd name="connsiteX469" fmla="*/ 2483639 w 7705355"/>
                <a:gd name="connsiteY469" fmla="*/ 3362361 h 6794402"/>
                <a:gd name="connsiteX470" fmla="*/ 982165 w 7705355"/>
                <a:gd name="connsiteY470" fmla="*/ 3362361 h 6794402"/>
                <a:gd name="connsiteX471" fmla="*/ 724290 w 7705355"/>
                <a:gd name="connsiteY471" fmla="*/ 3104486 h 6794402"/>
                <a:gd name="connsiteX472" fmla="*/ 123903 w 7705355"/>
                <a:gd name="connsiteY472" fmla="*/ 3104486 h 6794402"/>
                <a:gd name="connsiteX473" fmla="*/ 123169 w 7705355"/>
                <a:gd name="connsiteY473" fmla="*/ 3108157 h 6794402"/>
                <a:gd name="connsiteX474" fmla="*/ 64088 w 7705355"/>
                <a:gd name="connsiteY474" fmla="*/ 3147210 h 6794402"/>
                <a:gd name="connsiteX475" fmla="*/ 0 w 7705355"/>
                <a:gd name="connsiteY475" fmla="*/ 3083123 h 6794402"/>
                <a:gd name="connsiteX476" fmla="*/ 64088 w 7705355"/>
                <a:gd name="connsiteY476" fmla="*/ 3019036 h 6794402"/>
                <a:gd name="connsiteX477" fmla="*/ 123097 w 7705355"/>
                <a:gd name="connsiteY477" fmla="*/ 3058089 h 6794402"/>
                <a:gd name="connsiteX478" fmla="*/ 123945 w 7705355"/>
                <a:gd name="connsiteY478" fmla="*/ 3062270 h 6794402"/>
                <a:gd name="connsiteX479" fmla="*/ 742091 w 7705355"/>
                <a:gd name="connsiteY479" fmla="*/ 3062270 h 6794402"/>
                <a:gd name="connsiteX480" fmla="*/ 999967 w 7705355"/>
                <a:gd name="connsiteY480" fmla="*/ 3320145 h 6794402"/>
                <a:gd name="connsiteX481" fmla="*/ 2483639 w 7705355"/>
                <a:gd name="connsiteY481" fmla="*/ 3320145 h 6794402"/>
                <a:gd name="connsiteX482" fmla="*/ 6723190 w 7705355"/>
                <a:gd name="connsiteY482" fmla="*/ 3362361 h 6794402"/>
                <a:gd name="connsiteX483" fmla="*/ 5221716 w 7705355"/>
                <a:gd name="connsiteY483" fmla="*/ 3362361 h 6794402"/>
                <a:gd name="connsiteX484" fmla="*/ 5221716 w 7705355"/>
                <a:gd name="connsiteY484" fmla="*/ 3320145 h 6794402"/>
                <a:gd name="connsiteX485" fmla="*/ 6705388 w 7705355"/>
                <a:gd name="connsiteY485" fmla="*/ 3320145 h 6794402"/>
                <a:gd name="connsiteX486" fmla="*/ 6963264 w 7705355"/>
                <a:gd name="connsiteY486" fmla="*/ 3062270 h 6794402"/>
                <a:gd name="connsiteX487" fmla="*/ 7581410 w 7705355"/>
                <a:gd name="connsiteY487" fmla="*/ 3062270 h 6794402"/>
                <a:gd name="connsiteX488" fmla="*/ 7582258 w 7705355"/>
                <a:gd name="connsiteY488" fmla="*/ 3058089 h 6794402"/>
                <a:gd name="connsiteX489" fmla="*/ 7641267 w 7705355"/>
                <a:gd name="connsiteY489" fmla="*/ 3019036 h 6794402"/>
                <a:gd name="connsiteX490" fmla="*/ 7705355 w 7705355"/>
                <a:gd name="connsiteY490" fmla="*/ 3083123 h 6794402"/>
                <a:gd name="connsiteX491" fmla="*/ 7641267 w 7705355"/>
                <a:gd name="connsiteY491" fmla="*/ 3147210 h 6794402"/>
                <a:gd name="connsiteX492" fmla="*/ 7582186 w 7705355"/>
                <a:gd name="connsiteY492" fmla="*/ 3108157 h 6794402"/>
                <a:gd name="connsiteX493" fmla="*/ 7581452 w 7705355"/>
                <a:gd name="connsiteY493" fmla="*/ 3104486 h 6794402"/>
                <a:gd name="connsiteX494" fmla="*/ 6981065 w 7705355"/>
                <a:gd name="connsiteY494" fmla="*/ 3104486 h 6794402"/>
                <a:gd name="connsiteX495" fmla="*/ 6954109 w 7705355"/>
                <a:gd name="connsiteY495" fmla="*/ 3532243 h 6794402"/>
                <a:gd name="connsiteX496" fmla="*/ 5233415 w 7705355"/>
                <a:gd name="connsiteY496" fmla="*/ 3532243 h 6794402"/>
                <a:gd name="connsiteX497" fmla="*/ 4900770 w 7705355"/>
                <a:gd name="connsiteY497" fmla="*/ 3199600 h 6794402"/>
                <a:gd name="connsiteX498" fmla="*/ 3891526 w 7705355"/>
                <a:gd name="connsiteY498" fmla="*/ 3199600 h 6794402"/>
                <a:gd name="connsiteX499" fmla="*/ 3813829 w 7705355"/>
                <a:gd name="connsiteY499" fmla="*/ 3199600 h 6794402"/>
                <a:gd name="connsiteX500" fmla="*/ 2804585 w 7705355"/>
                <a:gd name="connsiteY500" fmla="*/ 3199600 h 6794402"/>
                <a:gd name="connsiteX501" fmla="*/ 2471940 w 7705355"/>
                <a:gd name="connsiteY501" fmla="*/ 3532243 h 6794402"/>
                <a:gd name="connsiteX502" fmla="*/ 751246 w 7705355"/>
                <a:gd name="connsiteY502" fmla="*/ 3532243 h 6794402"/>
                <a:gd name="connsiteX503" fmla="*/ 530711 w 7705355"/>
                <a:gd name="connsiteY503" fmla="*/ 3311286 h 6794402"/>
                <a:gd name="connsiteX504" fmla="*/ 527657 w 7705355"/>
                <a:gd name="connsiteY504" fmla="*/ 3313310 h 6794402"/>
                <a:gd name="connsiteX505" fmla="*/ 458275 w 7705355"/>
                <a:gd name="connsiteY505" fmla="*/ 3299291 h 6794402"/>
                <a:gd name="connsiteX506" fmla="*/ 458275 w 7705355"/>
                <a:gd name="connsiteY506" fmla="*/ 3208754 h 6794402"/>
                <a:gd name="connsiteX507" fmla="*/ 548813 w 7705355"/>
                <a:gd name="connsiteY507" fmla="*/ 3208754 h 6794402"/>
                <a:gd name="connsiteX508" fmla="*/ 562831 w 7705355"/>
                <a:gd name="connsiteY508" fmla="*/ 3278134 h 6794402"/>
                <a:gd name="connsiteX509" fmla="*/ 560771 w 7705355"/>
                <a:gd name="connsiteY509" fmla="*/ 3281243 h 6794402"/>
                <a:gd name="connsiteX510" fmla="*/ 769048 w 7705355"/>
                <a:gd name="connsiteY510" fmla="*/ 3489518 h 6794402"/>
                <a:gd name="connsiteX511" fmla="*/ 2454647 w 7705355"/>
                <a:gd name="connsiteY511" fmla="*/ 3489518 h 6794402"/>
                <a:gd name="connsiteX512" fmla="*/ 2786782 w 7705355"/>
                <a:gd name="connsiteY512" fmla="*/ 3157384 h 6794402"/>
                <a:gd name="connsiteX513" fmla="*/ 3813829 w 7705355"/>
                <a:gd name="connsiteY513" fmla="*/ 3157384 h 6794402"/>
                <a:gd name="connsiteX514" fmla="*/ 3891526 w 7705355"/>
                <a:gd name="connsiteY514" fmla="*/ 3157384 h 6794402"/>
                <a:gd name="connsiteX515" fmla="*/ 4918573 w 7705355"/>
                <a:gd name="connsiteY515" fmla="*/ 3157384 h 6794402"/>
                <a:gd name="connsiteX516" fmla="*/ 5250708 w 7705355"/>
                <a:gd name="connsiteY516" fmla="*/ 3489518 h 6794402"/>
                <a:gd name="connsiteX517" fmla="*/ 6936307 w 7705355"/>
                <a:gd name="connsiteY517" fmla="*/ 3489518 h 6794402"/>
                <a:gd name="connsiteX518" fmla="*/ 7144584 w 7705355"/>
                <a:gd name="connsiteY518" fmla="*/ 3281243 h 6794402"/>
                <a:gd name="connsiteX519" fmla="*/ 7142524 w 7705355"/>
                <a:gd name="connsiteY519" fmla="*/ 3278134 h 6794402"/>
                <a:gd name="connsiteX520" fmla="*/ 7156542 w 7705355"/>
                <a:gd name="connsiteY520" fmla="*/ 3208754 h 6794402"/>
                <a:gd name="connsiteX521" fmla="*/ 7247080 w 7705355"/>
                <a:gd name="connsiteY521" fmla="*/ 3208754 h 6794402"/>
                <a:gd name="connsiteX522" fmla="*/ 7247080 w 7705355"/>
                <a:gd name="connsiteY522" fmla="*/ 3299291 h 6794402"/>
                <a:gd name="connsiteX523" fmla="*/ 7177698 w 7705355"/>
                <a:gd name="connsiteY523" fmla="*/ 3313310 h 6794402"/>
                <a:gd name="connsiteX524" fmla="*/ 7174644 w 7705355"/>
                <a:gd name="connsiteY524" fmla="*/ 3311286 h 6794402"/>
                <a:gd name="connsiteX525" fmla="*/ 4665783 w 7705355"/>
                <a:gd name="connsiteY525" fmla="*/ 3924395 h 6794402"/>
                <a:gd name="connsiteX526" fmla="*/ 4606989 w 7705355"/>
                <a:gd name="connsiteY526" fmla="*/ 3885127 h 6794402"/>
                <a:gd name="connsiteX527" fmla="*/ 4606252 w 7705355"/>
                <a:gd name="connsiteY527" fmla="*/ 3881671 h 6794402"/>
                <a:gd name="connsiteX528" fmla="*/ 3891526 w 7705355"/>
                <a:gd name="connsiteY528" fmla="*/ 3881671 h 6794402"/>
                <a:gd name="connsiteX529" fmla="*/ 3813829 w 7705355"/>
                <a:gd name="connsiteY529" fmla="*/ 3881671 h 6794402"/>
                <a:gd name="connsiteX530" fmla="*/ 3099103 w 7705355"/>
                <a:gd name="connsiteY530" fmla="*/ 3881671 h 6794402"/>
                <a:gd name="connsiteX531" fmla="*/ 3098366 w 7705355"/>
                <a:gd name="connsiteY531" fmla="*/ 3885127 h 6794402"/>
                <a:gd name="connsiteX532" fmla="*/ 3039572 w 7705355"/>
                <a:gd name="connsiteY532" fmla="*/ 3924395 h 6794402"/>
                <a:gd name="connsiteX533" fmla="*/ 2975485 w 7705355"/>
                <a:gd name="connsiteY533" fmla="*/ 3860308 h 6794402"/>
                <a:gd name="connsiteX534" fmla="*/ 3039572 w 7705355"/>
                <a:gd name="connsiteY534" fmla="*/ 3796221 h 6794402"/>
                <a:gd name="connsiteX535" fmla="*/ 3098652 w 7705355"/>
                <a:gd name="connsiteY535" fmla="*/ 3835274 h 6794402"/>
                <a:gd name="connsiteX536" fmla="*/ 3099387 w 7705355"/>
                <a:gd name="connsiteY536" fmla="*/ 3838946 h 6794402"/>
                <a:gd name="connsiteX537" fmla="*/ 3813829 w 7705355"/>
                <a:gd name="connsiteY537" fmla="*/ 3838946 h 6794402"/>
                <a:gd name="connsiteX538" fmla="*/ 3891526 w 7705355"/>
                <a:gd name="connsiteY538" fmla="*/ 3838946 h 6794402"/>
                <a:gd name="connsiteX539" fmla="*/ 4605968 w 7705355"/>
                <a:gd name="connsiteY539" fmla="*/ 3838946 h 6794402"/>
                <a:gd name="connsiteX540" fmla="*/ 4606703 w 7705355"/>
                <a:gd name="connsiteY540" fmla="*/ 3835274 h 6794402"/>
                <a:gd name="connsiteX541" fmla="*/ 4665783 w 7705355"/>
                <a:gd name="connsiteY541" fmla="*/ 3796221 h 6794402"/>
                <a:gd name="connsiteX542" fmla="*/ 4729870 w 7705355"/>
                <a:gd name="connsiteY542" fmla="*/ 3860308 h 6794402"/>
                <a:gd name="connsiteX543" fmla="*/ 4665783 w 7705355"/>
                <a:gd name="connsiteY543" fmla="*/ 3924395 h 6794402"/>
                <a:gd name="connsiteX544" fmla="*/ 7144336 w 7705355"/>
                <a:gd name="connsiteY544" fmla="*/ 3984287 h 6794402"/>
                <a:gd name="connsiteX545" fmla="*/ 7099067 w 7705355"/>
                <a:gd name="connsiteY545" fmla="*/ 3965595 h 6794402"/>
                <a:gd name="connsiteX546" fmla="*/ 7085049 w 7705355"/>
                <a:gd name="connsiteY546" fmla="*/ 3896214 h 6794402"/>
                <a:gd name="connsiteX547" fmla="*/ 7086955 w 7705355"/>
                <a:gd name="connsiteY547" fmla="*/ 3893338 h 6794402"/>
                <a:gd name="connsiteX548" fmla="*/ 6950041 w 7705355"/>
                <a:gd name="connsiteY548" fmla="*/ 3756039 h 6794402"/>
                <a:gd name="connsiteX549" fmla="*/ 5077266 w 7705355"/>
                <a:gd name="connsiteY549" fmla="*/ 3756039 h 6794402"/>
                <a:gd name="connsiteX550" fmla="*/ 4724276 w 7705355"/>
                <a:gd name="connsiteY550" fmla="*/ 3403050 h 6794402"/>
                <a:gd name="connsiteX551" fmla="*/ 3891526 w 7705355"/>
                <a:gd name="connsiteY551" fmla="*/ 3403050 h 6794402"/>
                <a:gd name="connsiteX552" fmla="*/ 3813829 w 7705355"/>
                <a:gd name="connsiteY552" fmla="*/ 3403050 h 6794402"/>
                <a:gd name="connsiteX553" fmla="*/ 2981079 w 7705355"/>
                <a:gd name="connsiteY553" fmla="*/ 3403050 h 6794402"/>
                <a:gd name="connsiteX554" fmla="*/ 2628089 w 7705355"/>
                <a:gd name="connsiteY554" fmla="*/ 3756039 h 6794402"/>
                <a:gd name="connsiteX555" fmla="*/ 755314 w 7705355"/>
                <a:gd name="connsiteY555" fmla="*/ 3756039 h 6794402"/>
                <a:gd name="connsiteX556" fmla="*/ 618400 w 7705355"/>
                <a:gd name="connsiteY556" fmla="*/ 3893338 h 6794402"/>
                <a:gd name="connsiteX557" fmla="*/ 620306 w 7705355"/>
                <a:gd name="connsiteY557" fmla="*/ 3896214 h 6794402"/>
                <a:gd name="connsiteX558" fmla="*/ 606288 w 7705355"/>
                <a:gd name="connsiteY558" fmla="*/ 3965595 h 6794402"/>
                <a:gd name="connsiteX559" fmla="*/ 561019 w 7705355"/>
                <a:gd name="connsiteY559" fmla="*/ 3984287 h 6794402"/>
                <a:gd name="connsiteX560" fmla="*/ 515750 w 7705355"/>
                <a:gd name="connsiteY560" fmla="*/ 3965595 h 6794402"/>
                <a:gd name="connsiteX561" fmla="*/ 515750 w 7705355"/>
                <a:gd name="connsiteY561" fmla="*/ 3875058 h 6794402"/>
                <a:gd name="connsiteX562" fmla="*/ 585132 w 7705355"/>
                <a:gd name="connsiteY562" fmla="*/ 3861039 h 6794402"/>
                <a:gd name="connsiteX563" fmla="*/ 588474 w 7705355"/>
                <a:gd name="connsiteY563" fmla="*/ 3863254 h 6794402"/>
                <a:gd name="connsiteX564" fmla="*/ 738021 w 7705355"/>
                <a:gd name="connsiteY564" fmla="*/ 3713314 h 6794402"/>
                <a:gd name="connsiteX565" fmla="*/ 2610287 w 7705355"/>
                <a:gd name="connsiteY565" fmla="*/ 3713314 h 6794402"/>
                <a:gd name="connsiteX566" fmla="*/ 2963276 w 7705355"/>
                <a:gd name="connsiteY566" fmla="*/ 3360834 h 6794402"/>
                <a:gd name="connsiteX567" fmla="*/ 3813829 w 7705355"/>
                <a:gd name="connsiteY567" fmla="*/ 3360834 h 6794402"/>
                <a:gd name="connsiteX568" fmla="*/ 3891526 w 7705355"/>
                <a:gd name="connsiteY568" fmla="*/ 3360834 h 6794402"/>
                <a:gd name="connsiteX569" fmla="*/ 4742079 w 7705355"/>
                <a:gd name="connsiteY569" fmla="*/ 3360834 h 6794402"/>
                <a:gd name="connsiteX570" fmla="*/ 5095068 w 7705355"/>
                <a:gd name="connsiteY570" fmla="*/ 3713314 h 6794402"/>
                <a:gd name="connsiteX571" fmla="*/ 6967334 w 7705355"/>
                <a:gd name="connsiteY571" fmla="*/ 3713314 h 6794402"/>
                <a:gd name="connsiteX572" fmla="*/ 7116881 w 7705355"/>
                <a:gd name="connsiteY572" fmla="*/ 3863254 h 6794402"/>
                <a:gd name="connsiteX573" fmla="*/ 7120223 w 7705355"/>
                <a:gd name="connsiteY573" fmla="*/ 3861039 h 6794402"/>
                <a:gd name="connsiteX574" fmla="*/ 7189605 w 7705355"/>
                <a:gd name="connsiteY574" fmla="*/ 3875058 h 6794402"/>
                <a:gd name="connsiteX575" fmla="*/ 7189605 w 7705355"/>
                <a:gd name="connsiteY575" fmla="*/ 3965595 h 6794402"/>
                <a:gd name="connsiteX576" fmla="*/ 7144336 w 7705355"/>
                <a:gd name="connsiteY576" fmla="*/ 3984287 h 6794402"/>
                <a:gd name="connsiteX577" fmla="*/ 6864080 w 7705355"/>
                <a:gd name="connsiteY577" fmla="*/ 4152643 h 6794402"/>
                <a:gd name="connsiteX578" fmla="*/ 6818813 w 7705355"/>
                <a:gd name="connsiteY578" fmla="*/ 4133951 h 6794402"/>
                <a:gd name="connsiteX579" fmla="*/ 6804793 w 7705355"/>
                <a:gd name="connsiteY579" fmla="*/ 4064570 h 6794402"/>
                <a:gd name="connsiteX580" fmla="*/ 6806650 w 7705355"/>
                <a:gd name="connsiteY580" fmla="*/ 4061768 h 6794402"/>
                <a:gd name="connsiteX581" fmla="*/ 6695215 w 7705355"/>
                <a:gd name="connsiteY581" fmla="*/ 3950334 h 6794402"/>
                <a:gd name="connsiteX582" fmla="*/ 5039118 w 7705355"/>
                <a:gd name="connsiteY582" fmla="*/ 3950334 h 6794402"/>
                <a:gd name="connsiteX583" fmla="*/ 4731397 w 7705355"/>
                <a:gd name="connsiteY583" fmla="*/ 3642614 h 6794402"/>
                <a:gd name="connsiteX584" fmla="*/ 3891526 w 7705355"/>
                <a:gd name="connsiteY584" fmla="*/ 3642614 h 6794402"/>
                <a:gd name="connsiteX585" fmla="*/ 3813829 w 7705355"/>
                <a:gd name="connsiteY585" fmla="*/ 3642614 h 6794402"/>
                <a:gd name="connsiteX586" fmla="*/ 2973958 w 7705355"/>
                <a:gd name="connsiteY586" fmla="*/ 3642614 h 6794402"/>
                <a:gd name="connsiteX587" fmla="*/ 2666237 w 7705355"/>
                <a:gd name="connsiteY587" fmla="*/ 3950334 h 6794402"/>
                <a:gd name="connsiteX588" fmla="*/ 1010140 w 7705355"/>
                <a:gd name="connsiteY588" fmla="*/ 3950334 h 6794402"/>
                <a:gd name="connsiteX589" fmla="*/ 898705 w 7705355"/>
                <a:gd name="connsiteY589" fmla="*/ 4061768 h 6794402"/>
                <a:gd name="connsiteX590" fmla="*/ 900562 w 7705355"/>
                <a:gd name="connsiteY590" fmla="*/ 4064570 h 6794402"/>
                <a:gd name="connsiteX591" fmla="*/ 886542 w 7705355"/>
                <a:gd name="connsiteY591" fmla="*/ 4133951 h 6794402"/>
                <a:gd name="connsiteX592" fmla="*/ 841275 w 7705355"/>
                <a:gd name="connsiteY592" fmla="*/ 4152643 h 6794402"/>
                <a:gd name="connsiteX593" fmla="*/ 796006 w 7705355"/>
                <a:gd name="connsiteY593" fmla="*/ 4133951 h 6794402"/>
                <a:gd name="connsiteX594" fmla="*/ 796006 w 7705355"/>
                <a:gd name="connsiteY594" fmla="*/ 4043414 h 6794402"/>
                <a:gd name="connsiteX595" fmla="*/ 865387 w 7705355"/>
                <a:gd name="connsiteY595" fmla="*/ 4029395 h 6794402"/>
                <a:gd name="connsiteX596" fmla="*/ 868719 w 7705355"/>
                <a:gd name="connsiteY596" fmla="*/ 4031603 h 6794402"/>
                <a:gd name="connsiteX597" fmla="*/ 992337 w 7705355"/>
                <a:gd name="connsiteY597" fmla="*/ 3907609 h 6794402"/>
                <a:gd name="connsiteX598" fmla="*/ 2648436 w 7705355"/>
                <a:gd name="connsiteY598" fmla="*/ 3907609 h 6794402"/>
                <a:gd name="connsiteX599" fmla="*/ 2956665 w 7705355"/>
                <a:gd name="connsiteY599" fmla="*/ 3599889 h 6794402"/>
                <a:gd name="connsiteX600" fmla="*/ 3813829 w 7705355"/>
                <a:gd name="connsiteY600" fmla="*/ 3599889 h 6794402"/>
                <a:gd name="connsiteX601" fmla="*/ 3891526 w 7705355"/>
                <a:gd name="connsiteY601" fmla="*/ 3599889 h 6794402"/>
                <a:gd name="connsiteX602" fmla="*/ 4748690 w 7705355"/>
                <a:gd name="connsiteY602" fmla="*/ 3599889 h 6794402"/>
                <a:gd name="connsiteX603" fmla="*/ 5056919 w 7705355"/>
                <a:gd name="connsiteY603" fmla="*/ 3907609 h 6794402"/>
                <a:gd name="connsiteX604" fmla="*/ 6713018 w 7705355"/>
                <a:gd name="connsiteY604" fmla="*/ 3907609 h 6794402"/>
                <a:gd name="connsiteX605" fmla="*/ 6836636 w 7705355"/>
                <a:gd name="connsiteY605" fmla="*/ 4031603 h 6794402"/>
                <a:gd name="connsiteX606" fmla="*/ 6839968 w 7705355"/>
                <a:gd name="connsiteY606" fmla="*/ 4029395 h 6794402"/>
                <a:gd name="connsiteX607" fmla="*/ 6909349 w 7705355"/>
                <a:gd name="connsiteY607" fmla="*/ 4043414 h 6794402"/>
                <a:gd name="connsiteX608" fmla="*/ 6909349 w 7705355"/>
                <a:gd name="connsiteY608" fmla="*/ 4133951 h 6794402"/>
                <a:gd name="connsiteX609" fmla="*/ 6864080 w 7705355"/>
                <a:gd name="connsiteY609" fmla="*/ 4152643 h 6794402"/>
                <a:gd name="connsiteX610" fmla="*/ 1394155 w 7705355"/>
                <a:gd name="connsiteY610" fmla="*/ 4273823 h 6794402"/>
                <a:gd name="connsiteX611" fmla="*/ 1330067 w 7705355"/>
                <a:gd name="connsiteY611" fmla="*/ 4209736 h 6794402"/>
                <a:gd name="connsiteX612" fmla="*/ 1394155 w 7705355"/>
                <a:gd name="connsiteY612" fmla="*/ 4145649 h 6794402"/>
                <a:gd name="connsiteX613" fmla="*/ 1453206 w 7705355"/>
                <a:gd name="connsiteY613" fmla="*/ 4184790 h 6794402"/>
                <a:gd name="connsiteX614" fmla="*/ 1453929 w 7705355"/>
                <a:gd name="connsiteY614" fmla="*/ 4188374 h 6794402"/>
                <a:gd name="connsiteX615" fmla="*/ 2252722 w 7705355"/>
                <a:gd name="connsiteY615" fmla="*/ 4188374 h 6794402"/>
                <a:gd name="connsiteX616" fmla="*/ 2252722 w 7705355"/>
                <a:gd name="connsiteY616" fmla="*/ 4231099 h 6794402"/>
                <a:gd name="connsiteX617" fmla="*/ 1453929 w 7705355"/>
                <a:gd name="connsiteY617" fmla="*/ 4231099 h 6794402"/>
                <a:gd name="connsiteX618" fmla="*/ 1453206 w 7705355"/>
                <a:gd name="connsiteY618" fmla="*/ 4234682 h 6794402"/>
                <a:gd name="connsiteX619" fmla="*/ 1394155 w 7705355"/>
                <a:gd name="connsiteY619" fmla="*/ 4273823 h 6794402"/>
                <a:gd name="connsiteX620" fmla="*/ 6311200 w 7705355"/>
                <a:gd name="connsiteY620" fmla="*/ 4273823 h 6794402"/>
                <a:gd name="connsiteX621" fmla="*/ 6252149 w 7705355"/>
                <a:gd name="connsiteY621" fmla="*/ 4234682 h 6794402"/>
                <a:gd name="connsiteX622" fmla="*/ 6251426 w 7705355"/>
                <a:gd name="connsiteY622" fmla="*/ 4231099 h 6794402"/>
                <a:gd name="connsiteX623" fmla="*/ 5452633 w 7705355"/>
                <a:gd name="connsiteY623" fmla="*/ 4231099 h 6794402"/>
                <a:gd name="connsiteX624" fmla="*/ 5452633 w 7705355"/>
                <a:gd name="connsiteY624" fmla="*/ 4188374 h 6794402"/>
                <a:gd name="connsiteX625" fmla="*/ 6251426 w 7705355"/>
                <a:gd name="connsiteY625" fmla="*/ 4188374 h 6794402"/>
                <a:gd name="connsiteX626" fmla="*/ 6252149 w 7705355"/>
                <a:gd name="connsiteY626" fmla="*/ 4184790 h 6794402"/>
                <a:gd name="connsiteX627" fmla="*/ 6311200 w 7705355"/>
                <a:gd name="connsiteY627" fmla="*/ 4145649 h 6794402"/>
                <a:gd name="connsiteX628" fmla="*/ 6375288 w 7705355"/>
                <a:gd name="connsiteY628" fmla="*/ 4209736 h 6794402"/>
                <a:gd name="connsiteX629" fmla="*/ 6311200 w 7705355"/>
                <a:gd name="connsiteY629" fmla="*/ 4273823 h 6794402"/>
                <a:gd name="connsiteX630" fmla="*/ 4994867 w 7705355"/>
                <a:gd name="connsiteY630" fmla="*/ 4449809 h 6794402"/>
                <a:gd name="connsiteX631" fmla="*/ 4936072 w 7705355"/>
                <a:gd name="connsiteY631" fmla="*/ 4410756 h 6794402"/>
                <a:gd name="connsiteX632" fmla="*/ 4935403 w 7705355"/>
                <a:gd name="connsiteY632" fmla="*/ 4407593 h 6794402"/>
                <a:gd name="connsiteX633" fmla="*/ 3891526 w 7705355"/>
                <a:gd name="connsiteY633" fmla="*/ 4407593 h 6794402"/>
                <a:gd name="connsiteX634" fmla="*/ 3813829 w 7705355"/>
                <a:gd name="connsiteY634" fmla="*/ 4407593 h 6794402"/>
                <a:gd name="connsiteX635" fmla="*/ 2769952 w 7705355"/>
                <a:gd name="connsiteY635" fmla="*/ 4407593 h 6794402"/>
                <a:gd name="connsiteX636" fmla="*/ 2769283 w 7705355"/>
                <a:gd name="connsiteY636" fmla="*/ 4410756 h 6794402"/>
                <a:gd name="connsiteX637" fmla="*/ 2710488 w 7705355"/>
                <a:gd name="connsiteY637" fmla="*/ 4449809 h 6794402"/>
                <a:gd name="connsiteX638" fmla="*/ 2646401 w 7705355"/>
                <a:gd name="connsiteY638" fmla="*/ 4385722 h 6794402"/>
                <a:gd name="connsiteX639" fmla="*/ 2710488 w 7705355"/>
                <a:gd name="connsiteY639" fmla="*/ 4321635 h 6794402"/>
                <a:gd name="connsiteX640" fmla="*/ 2769498 w 7705355"/>
                <a:gd name="connsiteY640" fmla="*/ 4360688 h 6794402"/>
                <a:gd name="connsiteX641" fmla="*/ 2770346 w 7705355"/>
                <a:gd name="connsiteY641" fmla="*/ 4364868 h 6794402"/>
                <a:gd name="connsiteX642" fmla="*/ 3813829 w 7705355"/>
                <a:gd name="connsiteY642" fmla="*/ 4364868 h 6794402"/>
                <a:gd name="connsiteX643" fmla="*/ 3891526 w 7705355"/>
                <a:gd name="connsiteY643" fmla="*/ 4364868 h 6794402"/>
                <a:gd name="connsiteX644" fmla="*/ 4935009 w 7705355"/>
                <a:gd name="connsiteY644" fmla="*/ 4364868 h 6794402"/>
                <a:gd name="connsiteX645" fmla="*/ 4935857 w 7705355"/>
                <a:gd name="connsiteY645" fmla="*/ 4360688 h 6794402"/>
                <a:gd name="connsiteX646" fmla="*/ 4994867 w 7705355"/>
                <a:gd name="connsiteY646" fmla="*/ 4321635 h 6794402"/>
                <a:gd name="connsiteX647" fmla="*/ 5058954 w 7705355"/>
                <a:gd name="connsiteY647" fmla="*/ 4385722 h 6794402"/>
                <a:gd name="connsiteX648" fmla="*/ 4994867 w 7705355"/>
                <a:gd name="connsiteY648" fmla="*/ 4449809 h 6794402"/>
                <a:gd name="connsiteX649" fmla="*/ 6894598 w 7705355"/>
                <a:gd name="connsiteY649" fmla="*/ 4497620 h 6794402"/>
                <a:gd name="connsiteX650" fmla="*/ 6835804 w 7705355"/>
                <a:gd name="connsiteY650" fmla="*/ 4458567 h 6794402"/>
                <a:gd name="connsiteX651" fmla="*/ 6835028 w 7705355"/>
                <a:gd name="connsiteY651" fmla="*/ 4454895 h 6794402"/>
                <a:gd name="connsiteX652" fmla="*/ 5314795 w 7705355"/>
                <a:gd name="connsiteY652" fmla="*/ 4454895 h 6794402"/>
                <a:gd name="connsiteX653" fmla="*/ 5022842 w 7705355"/>
                <a:gd name="connsiteY653" fmla="*/ 4162942 h 6794402"/>
                <a:gd name="connsiteX654" fmla="*/ 3891526 w 7705355"/>
                <a:gd name="connsiteY654" fmla="*/ 4162942 h 6794402"/>
                <a:gd name="connsiteX655" fmla="*/ 3813829 w 7705355"/>
                <a:gd name="connsiteY655" fmla="*/ 4162942 h 6794402"/>
                <a:gd name="connsiteX656" fmla="*/ 2682513 w 7705355"/>
                <a:gd name="connsiteY656" fmla="*/ 4162942 h 6794402"/>
                <a:gd name="connsiteX657" fmla="*/ 2390560 w 7705355"/>
                <a:gd name="connsiteY657" fmla="*/ 4454895 h 6794402"/>
                <a:gd name="connsiteX658" fmla="*/ 870327 w 7705355"/>
                <a:gd name="connsiteY658" fmla="*/ 4454895 h 6794402"/>
                <a:gd name="connsiteX659" fmla="*/ 869551 w 7705355"/>
                <a:gd name="connsiteY659" fmla="*/ 4458567 h 6794402"/>
                <a:gd name="connsiteX660" fmla="*/ 810757 w 7705355"/>
                <a:gd name="connsiteY660" fmla="*/ 4497620 h 6794402"/>
                <a:gd name="connsiteX661" fmla="*/ 746669 w 7705355"/>
                <a:gd name="connsiteY661" fmla="*/ 4433533 h 6794402"/>
                <a:gd name="connsiteX662" fmla="*/ 810757 w 7705355"/>
                <a:gd name="connsiteY662" fmla="*/ 4369446 h 6794402"/>
                <a:gd name="connsiteX663" fmla="*/ 869765 w 7705355"/>
                <a:gd name="connsiteY663" fmla="*/ 4408499 h 6794402"/>
                <a:gd name="connsiteX664" fmla="*/ 870510 w 7705355"/>
                <a:gd name="connsiteY664" fmla="*/ 4412171 h 6794402"/>
                <a:gd name="connsiteX665" fmla="*/ 2373266 w 7705355"/>
                <a:gd name="connsiteY665" fmla="*/ 4412171 h 6794402"/>
                <a:gd name="connsiteX666" fmla="*/ 2664712 w 7705355"/>
                <a:gd name="connsiteY666" fmla="*/ 4120726 h 6794402"/>
                <a:gd name="connsiteX667" fmla="*/ 3813829 w 7705355"/>
                <a:gd name="connsiteY667" fmla="*/ 4120726 h 6794402"/>
                <a:gd name="connsiteX668" fmla="*/ 3891526 w 7705355"/>
                <a:gd name="connsiteY668" fmla="*/ 4120726 h 6794402"/>
                <a:gd name="connsiteX669" fmla="*/ 5040643 w 7705355"/>
                <a:gd name="connsiteY669" fmla="*/ 4120726 h 6794402"/>
                <a:gd name="connsiteX670" fmla="*/ 5332089 w 7705355"/>
                <a:gd name="connsiteY670" fmla="*/ 4412171 h 6794402"/>
                <a:gd name="connsiteX671" fmla="*/ 6834845 w 7705355"/>
                <a:gd name="connsiteY671" fmla="*/ 4412171 h 6794402"/>
                <a:gd name="connsiteX672" fmla="*/ 6835590 w 7705355"/>
                <a:gd name="connsiteY672" fmla="*/ 4408499 h 6794402"/>
                <a:gd name="connsiteX673" fmla="*/ 6894598 w 7705355"/>
                <a:gd name="connsiteY673" fmla="*/ 4369446 h 6794402"/>
                <a:gd name="connsiteX674" fmla="*/ 6958686 w 7705355"/>
                <a:gd name="connsiteY674" fmla="*/ 4433533 h 6794402"/>
                <a:gd name="connsiteX675" fmla="*/ 6894598 w 7705355"/>
                <a:gd name="connsiteY675" fmla="*/ 4497620 h 6794402"/>
                <a:gd name="connsiteX676" fmla="*/ 4994867 w 7705355"/>
                <a:gd name="connsiteY676" fmla="*/ 4769552 h 6794402"/>
                <a:gd name="connsiteX677" fmla="*/ 4949662 w 7705355"/>
                <a:gd name="connsiteY677" fmla="*/ 4750860 h 6794402"/>
                <a:gd name="connsiteX678" fmla="*/ 4939454 w 7705355"/>
                <a:gd name="connsiteY678" fmla="*/ 4726320 h 6794402"/>
                <a:gd name="connsiteX679" fmla="*/ 3891526 w 7705355"/>
                <a:gd name="connsiteY679" fmla="*/ 4726320 h 6794402"/>
                <a:gd name="connsiteX680" fmla="*/ 3813829 w 7705355"/>
                <a:gd name="connsiteY680" fmla="*/ 4726320 h 6794402"/>
                <a:gd name="connsiteX681" fmla="*/ 2765901 w 7705355"/>
                <a:gd name="connsiteY681" fmla="*/ 4726320 h 6794402"/>
                <a:gd name="connsiteX682" fmla="*/ 2755693 w 7705355"/>
                <a:gd name="connsiteY682" fmla="*/ 4750860 h 6794402"/>
                <a:gd name="connsiteX683" fmla="*/ 2710488 w 7705355"/>
                <a:gd name="connsiteY683" fmla="*/ 4769552 h 6794402"/>
                <a:gd name="connsiteX684" fmla="*/ 2646401 w 7705355"/>
                <a:gd name="connsiteY684" fmla="*/ 4705466 h 6794402"/>
                <a:gd name="connsiteX685" fmla="*/ 2710488 w 7705355"/>
                <a:gd name="connsiteY685" fmla="*/ 4641379 h 6794402"/>
                <a:gd name="connsiteX686" fmla="*/ 2755503 w 7705355"/>
                <a:gd name="connsiteY686" fmla="*/ 4660071 h 6794402"/>
                <a:gd name="connsiteX687" fmla="*/ 2765386 w 7705355"/>
                <a:gd name="connsiteY687" fmla="*/ 4683595 h 6794402"/>
                <a:gd name="connsiteX688" fmla="*/ 3813829 w 7705355"/>
                <a:gd name="connsiteY688" fmla="*/ 4683595 h 6794402"/>
                <a:gd name="connsiteX689" fmla="*/ 3891526 w 7705355"/>
                <a:gd name="connsiteY689" fmla="*/ 4683595 h 6794402"/>
                <a:gd name="connsiteX690" fmla="*/ 4939969 w 7705355"/>
                <a:gd name="connsiteY690" fmla="*/ 4683595 h 6794402"/>
                <a:gd name="connsiteX691" fmla="*/ 4949852 w 7705355"/>
                <a:gd name="connsiteY691" fmla="*/ 4660071 h 6794402"/>
                <a:gd name="connsiteX692" fmla="*/ 4994867 w 7705355"/>
                <a:gd name="connsiteY692" fmla="*/ 4641379 h 6794402"/>
                <a:gd name="connsiteX693" fmla="*/ 5058954 w 7705355"/>
                <a:gd name="connsiteY693" fmla="*/ 4705466 h 6794402"/>
                <a:gd name="connsiteX694" fmla="*/ 4994867 w 7705355"/>
                <a:gd name="connsiteY694" fmla="*/ 4769552 h 6794402"/>
                <a:gd name="connsiteX695" fmla="*/ 1394155 w 7705355"/>
                <a:gd name="connsiteY695" fmla="*/ 4945538 h 6794402"/>
                <a:gd name="connsiteX696" fmla="*/ 1330067 w 7705355"/>
                <a:gd name="connsiteY696" fmla="*/ 4881450 h 6794402"/>
                <a:gd name="connsiteX697" fmla="*/ 1394155 w 7705355"/>
                <a:gd name="connsiteY697" fmla="*/ 4817363 h 6794402"/>
                <a:gd name="connsiteX698" fmla="*/ 1439471 w 7705355"/>
                <a:gd name="connsiteY698" fmla="*/ 4836134 h 6794402"/>
                <a:gd name="connsiteX699" fmla="*/ 1449393 w 7705355"/>
                <a:gd name="connsiteY699" fmla="*/ 4860087 h 6794402"/>
                <a:gd name="connsiteX700" fmla="*/ 2252722 w 7705355"/>
                <a:gd name="connsiteY700" fmla="*/ 4860087 h 6794402"/>
                <a:gd name="connsiteX701" fmla="*/ 2252722 w 7705355"/>
                <a:gd name="connsiteY701" fmla="*/ 4902813 h 6794402"/>
                <a:gd name="connsiteX702" fmla="*/ 1449394 w 7705355"/>
                <a:gd name="connsiteY702" fmla="*/ 4902813 h 6794402"/>
                <a:gd name="connsiteX703" fmla="*/ 1439472 w 7705355"/>
                <a:gd name="connsiteY703" fmla="*/ 4926767 h 6794402"/>
                <a:gd name="connsiteX704" fmla="*/ 1394155 w 7705355"/>
                <a:gd name="connsiteY704" fmla="*/ 4945538 h 6794402"/>
                <a:gd name="connsiteX705" fmla="*/ 6311200 w 7705355"/>
                <a:gd name="connsiteY705" fmla="*/ 4945538 h 6794402"/>
                <a:gd name="connsiteX706" fmla="*/ 6265883 w 7705355"/>
                <a:gd name="connsiteY706" fmla="*/ 4926767 h 6794402"/>
                <a:gd name="connsiteX707" fmla="*/ 6255961 w 7705355"/>
                <a:gd name="connsiteY707" fmla="*/ 4902813 h 6794402"/>
                <a:gd name="connsiteX708" fmla="*/ 5452633 w 7705355"/>
                <a:gd name="connsiteY708" fmla="*/ 4902813 h 6794402"/>
                <a:gd name="connsiteX709" fmla="*/ 5452633 w 7705355"/>
                <a:gd name="connsiteY709" fmla="*/ 4860087 h 6794402"/>
                <a:gd name="connsiteX710" fmla="*/ 6255962 w 7705355"/>
                <a:gd name="connsiteY710" fmla="*/ 4860087 h 6794402"/>
                <a:gd name="connsiteX711" fmla="*/ 6265884 w 7705355"/>
                <a:gd name="connsiteY711" fmla="*/ 4836134 h 6794402"/>
                <a:gd name="connsiteX712" fmla="*/ 6311200 w 7705355"/>
                <a:gd name="connsiteY712" fmla="*/ 4817363 h 6794402"/>
                <a:gd name="connsiteX713" fmla="*/ 6375288 w 7705355"/>
                <a:gd name="connsiteY713" fmla="*/ 4881450 h 6794402"/>
                <a:gd name="connsiteX714" fmla="*/ 6311200 w 7705355"/>
                <a:gd name="connsiteY714" fmla="*/ 4945538 h 6794402"/>
                <a:gd name="connsiteX715" fmla="*/ 5040643 w 7705355"/>
                <a:gd name="connsiteY715" fmla="*/ 4970460 h 6794402"/>
                <a:gd name="connsiteX716" fmla="*/ 3891526 w 7705355"/>
                <a:gd name="connsiteY716" fmla="*/ 4970460 h 6794402"/>
                <a:gd name="connsiteX717" fmla="*/ 3813829 w 7705355"/>
                <a:gd name="connsiteY717" fmla="*/ 4970460 h 6794402"/>
                <a:gd name="connsiteX718" fmla="*/ 2664712 w 7705355"/>
                <a:gd name="connsiteY718" fmla="*/ 4970460 h 6794402"/>
                <a:gd name="connsiteX719" fmla="*/ 2373266 w 7705355"/>
                <a:gd name="connsiteY719" fmla="*/ 4679017 h 6794402"/>
                <a:gd name="connsiteX720" fmla="*/ 865957 w 7705355"/>
                <a:gd name="connsiteY720" fmla="*/ 4679017 h 6794402"/>
                <a:gd name="connsiteX721" fmla="*/ 855961 w 7705355"/>
                <a:gd name="connsiteY721" fmla="*/ 4703050 h 6794402"/>
                <a:gd name="connsiteX722" fmla="*/ 810757 w 7705355"/>
                <a:gd name="connsiteY722" fmla="*/ 4721742 h 6794402"/>
                <a:gd name="connsiteX723" fmla="*/ 746669 w 7705355"/>
                <a:gd name="connsiteY723" fmla="*/ 4657655 h 6794402"/>
                <a:gd name="connsiteX724" fmla="*/ 810757 w 7705355"/>
                <a:gd name="connsiteY724" fmla="*/ 4593568 h 6794402"/>
                <a:gd name="connsiteX725" fmla="*/ 855770 w 7705355"/>
                <a:gd name="connsiteY725" fmla="*/ 4612260 h 6794402"/>
                <a:gd name="connsiteX726" fmla="*/ 865868 w 7705355"/>
                <a:gd name="connsiteY726" fmla="*/ 4636293 h 6794402"/>
                <a:gd name="connsiteX727" fmla="*/ 2390560 w 7705355"/>
                <a:gd name="connsiteY727" fmla="*/ 4636293 h 6794402"/>
                <a:gd name="connsiteX728" fmla="*/ 2682513 w 7705355"/>
                <a:gd name="connsiteY728" fmla="*/ 4928245 h 6794402"/>
                <a:gd name="connsiteX729" fmla="*/ 3813829 w 7705355"/>
                <a:gd name="connsiteY729" fmla="*/ 4928245 h 6794402"/>
                <a:gd name="connsiteX730" fmla="*/ 3891526 w 7705355"/>
                <a:gd name="connsiteY730" fmla="*/ 4928245 h 6794402"/>
                <a:gd name="connsiteX731" fmla="*/ 5022842 w 7705355"/>
                <a:gd name="connsiteY731" fmla="*/ 4928245 h 6794402"/>
                <a:gd name="connsiteX732" fmla="*/ 5314795 w 7705355"/>
                <a:gd name="connsiteY732" fmla="*/ 4636293 h 6794402"/>
                <a:gd name="connsiteX733" fmla="*/ 6839487 w 7705355"/>
                <a:gd name="connsiteY733" fmla="*/ 4636293 h 6794402"/>
                <a:gd name="connsiteX734" fmla="*/ 6849585 w 7705355"/>
                <a:gd name="connsiteY734" fmla="*/ 4612260 h 6794402"/>
                <a:gd name="connsiteX735" fmla="*/ 6894598 w 7705355"/>
                <a:gd name="connsiteY735" fmla="*/ 4593568 h 6794402"/>
                <a:gd name="connsiteX736" fmla="*/ 6958686 w 7705355"/>
                <a:gd name="connsiteY736" fmla="*/ 4657655 h 6794402"/>
                <a:gd name="connsiteX737" fmla="*/ 6894598 w 7705355"/>
                <a:gd name="connsiteY737" fmla="*/ 4721742 h 6794402"/>
                <a:gd name="connsiteX738" fmla="*/ 6849394 w 7705355"/>
                <a:gd name="connsiteY738" fmla="*/ 4703050 h 6794402"/>
                <a:gd name="connsiteX739" fmla="*/ 6839398 w 7705355"/>
                <a:gd name="connsiteY739" fmla="*/ 4679017 h 6794402"/>
                <a:gd name="connsiteX740" fmla="*/ 5332089 w 7705355"/>
                <a:gd name="connsiteY740" fmla="*/ 4679017 h 6794402"/>
                <a:gd name="connsiteX741" fmla="*/ 4665783 w 7705355"/>
                <a:gd name="connsiteY741" fmla="*/ 5294966 h 6794402"/>
                <a:gd name="connsiteX742" fmla="*/ 4620388 w 7705355"/>
                <a:gd name="connsiteY742" fmla="*/ 5276274 h 6794402"/>
                <a:gd name="connsiteX743" fmla="*/ 4610492 w 7705355"/>
                <a:gd name="connsiteY743" fmla="*/ 5252240 h 6794402"/>
                <a:gd name="connsiteX744" fmla="*/ 3891526 w 7705355"/>
                <a:gd name="connsiteY744" fmla="*/ 5252240 h 6794402"/>
                <a:gd name="connsiteX745" fmla="*/ 3813829 w 7705355"/>
                <a:gd name="connsiteY745" fmla="*/ 5252240 h 6794402"/>
                <a:gd name="connsiteX746" fmla="*/ 3094863 w 7705355"/>
                <a:gd name="connsiteY746" fmla="*/ 5252240 h 6794402"/>
                <a:gd name="connsiteX747" fmla="*/ 3084967 w 7705355"/>
                <a:gd name="connsiteY747" fmla="*/ 5276274 h 6794402"/>
                <a:gd name="connsiteX748" fmla="*/ 3039572 w 7705355"/>
                <a:gd name="connsiteY748" fmla="*/ 5294966 h 6794402"/>
                <a:gd name="connsiteX749" fmla="*/ 2975485 w 7705355"/>
                <a:gd name="connsiteY749" fmla="*/ 5230879 h 6794402"/>
                <a:gd name="connsiteX750" fmla="*/ 3039572 w 7705355"/>
                <a:gd name="connsiteY750" fmla="*/ 5166791 h 6794402"/>
                <a:gd name="connsiteX751" fmla="*/ 3084586 w 7705355"/>
                <a:gd name="connsiteY751" fmla="*/ 5185674 h 6794402"/>
                <a:gd name="connsiteX752" fmla="*/ 3094645 w 7705355"/>
                <a:gd name="connsiteY752" fmla="*/ 5209515 h 6794402"/>
                <a:gd name="connsiteX753" fmla="*/ 3813829 w 7705355"/>
                <a:gd name="connsiteY753" fmla="*/ 5209515 h 6794402"/>
                <a:gd name="connsiteX754" fmla="*/ 3891526 w 7705355"/>
                <a:gd name="connsiteY754" fmla="*/ 5209515 h 6794402"/>
                <a:gd name="connsiteX755" fmla="*/ 4610710 w 7705355"/>
                <a:gd name="connsiteY755" fmla="*/ 5209515 h 6794402"/>
                <a:gd name="connsiteX756" fmla="*/ 4620769 w 7705355"/>
                <a:gd name="connsiteY756" fmla="*/ 5185674 h 6794402"/>
                <a:gd name="connsiteX757" fmla="*/ 4665783 w 7705355"/>
                <a:gd name="connsiteY757" fmla="*/ 5166791 h 6794402"/>
                <a:gd name="connsiteX758" fmla="*/ 4729870 w 7705355"/>
                <a:gd name="connsiteY758" fmla="*/ 5230879 h 6794402"/>
                <a:gd name="connsiteX759" fmla="*/ 4665783 w 7705355"/>
                <a:gd name="connsiteY759" fmla="*/ 5294966 h 6794402"/>
                <a:gd name="connsiteX760" fmla="*/ 4748690 w 7705355"/>
                <a:gd name="connsiteY760" fmla="*/ 5491296 h 6794402"/>
                <a:gd name="connsiteX761" fmla="*/ 3891526 w 7705355"/>
                <a:gd name="connsiteY761" fmla="*/ 5491296 h 6794402"/>
                <a:gd name="connsiteX762" fmla="*/ 3813829 w 7705355"/>
                <a:gd name="connsiteY762" fmla="*/ 5491296 h 6794402"/>
                <a:gd name="connsiteX763" fmla="*/ 2956665 w 7705355"/>
                <a:gd name="connsiteY763" fmla="*/ 5491296 h 6794402"/>
                <a:gd name="connsiteX764" fmla="*/ 2648436 w 7705355"/>
                <a:gd name="connsiteY764" fmla="*/ 5183576 h 6794402"/>
                <a:gd name="connsiteX765" fmla="*/ 992337 w 7705355"/>
                <a:gd name="connsiteY765" fmla="*/ 5183576 h 6794402"/>
                <a:gd name="connsiteX766" fmla="*/ 868719 w 7705355"/>
                <a:gd name="connsiteY766" fmla="*/ 5059583 h 6794402"/>
                <a:gd name="connsiteX767" fmla="*/ 865387 w 7705355"/>
                <a:gd name="connsiteY767" fmla="*/ 5061791 h 6794402"/>
                <a:gd name="connsiteX768" fmla="*/ 796006 w 7705355"/>
                <a:gd name="connsiteY768" fmla="*/ 5047771 h 6794402"/>
                <a:gd name="connsiteX769" fmla="*/ 796006 w 7705355"/>
                <a:gd name="connsiteY769" fmla="*/ 4957235 h 6794402"/>
                <a:gd name="connsiteX770" fmla="*/ 886542 w 7705355"/>
                <a:gd name="connsiteY770" fmla="*/ 4957235 h 6794402"/>
                <a:gd name="connsiteX771" fmla="*/ 905235 w 7705355"/>
                <a:gd name="connsiteY771" fmla="*/ 5002503 h 6794402"/>
                <a:gd name="connsiteX772" fmla="*/ 895461 w 7705355"/>
                <a:gd name="connsiteY772" fmla="*/ 5026173 h 6794402"/>
                <a:gd name="connsiteX773" fmla="*/ 1010140 w 7705355"/>
                <a:gd name="connsiteY773" fmla="*/ 5140851 h 6794402"/>
                <a:gd name="connsiteX774" fmla="*/ 2666237 w 7705355"/>
                <a:gd name="connsiteY774" fmla="*/ 5140851 h 6794402"/>
                <a:gd name="connsiteX775" fmla="*/ 2973958 w 7705355"/>
                <a:gd name="connsiteY775" fmla="*/ 5448571 h 6794402"/>
                <a:gd name="connsiteX776" fmla="*/ 3813829 w 7705355"/>
                <a:gd name="connsiteY776" fmla="*/ 5448571 h 6794402"/>
                <a:gd name="connsiteX777" fmla="*/ 3891526 w 7705355"/>
                <a:gd name="connsiteY777" fmla="*/ 5448571 h 6794402"/>
                <a:gd name="connsiteX778" fmla="*/ 4731397 w 7705355"/>
                <a:gd name="connsiteY778" fmla="*/ 5448571 h 6794402"/>
                <a:gd name="connsiteX779" fmla="*/ 5039118 w 7705355"/>
                <a:gd name="connsiteY779" fmla="*/ 5140851 h 6794402"/>
                <a:gd name="connsiteX780" fmla="*/ 6695215 w 7705355"/>
                <a:gd name="connsiteY780" fmla="*/ 5140851 h 6794402"/>
                <a:gd name="connsiteX781" fmla="*/ 6809894 w 7705355"/>
                <a:gd name="connsiteY781" fmla="*/ 5026173 h 6794402"/>
                <a:gd name="connsiteX782" fmla="*/ 6800120 w 7705355"/>
                <a:gd name="connsiteY782" fmla="*/ 5002503 h 6794402"/>
                <a:gd name="connsiteX783" fmla="*/ 6818813 w 7705355"/>
                <a:gd name="connsiteY783" fmla="*/ 4957235 h 6794402"/>
                <a:gd name="connsiteX784" fmla="*/ 6909349 w 7705355"/>
                <a:gd name="connsiteY784" fmla="*/ 4957235 h 6794402"/>
                <a:gd name="connsiteX785" fmla="*/ 6909349 w 7705355"/>
                <a:gd name="connsiteY785" fmla="*/ 5047771 h 6794402"/>
                <a:gd name="connsiteX786" fmla="*/ 6839968 w 7705355"/>
                <a:gd name="connsiteY786" fmla="*/ 5061791 h 6794402"/>
                <a:gd name="connsiteX787" fmla="*/ 6836636 w 7705355"/>
                <a:gd name="connsiteY787" fmla="*/ 5059583 h 6794402"/>
                <a:gd name="connsiteX788" fmla="*/ 6713018 w 7705355"/>
                <a:gd name="connsiteY788" fmla="*/ 5183576 h 6794402"/>
                <a:gd name="connsiteX789" fmla="*/ 5056919 w 7705355"/>
                <a:gd name="connsiteY789" fmla="*/ 5183576 h 6794402"/>
                <a:gd name="connsiteX790" fmla="*/ 4742079 w 7705355"/>
                <a:gd name="connsiteY790" fmla="*/ 5730351 h 6794402"/>
                <a:gd name="connsiteX791" fmla="*/ 3891526 w 7705355"/>
                <a:gd name="connsiteY791" fmla="*/ 5730351 h 6794402"/>
                <a:gd name="connsiteX792" fmla="*/ 3813829 w 7705355"/>
                <a:gd name="connsiteY792" fmla="*/ 5730351 h 6794402"/>
                <a:gd name="connsiteX793" fmla="*/ 2963276 w 7705355"/>
                <a:gd name="connsiteY793" fmla="*/ 5730351 h 6794402"/>
                <a:gd name="connsiteX794" fmla="*/ 2610287 w 7705355"/>
                <a:gd name="connsiteY794" fmla="*/ 5377871 h 6794402"/>
                <a:gd name="connsiteX795" fmla="*/ 738021 w 7705355"/>
                <a:gd name="connsiteY795" fmla="*/ 5377871 h 6794402"/>
                <a:gd name="connsiteX796" fmla="*/ 588474 w 7705355"/>
                <a:gd name="connsiteY796" fmla="*/ 5227932 h 6794402"/>
                <a:gd name="connsiteX797" fmla="*/ 585131 w 7705355"/>
                <a:gd name="connsiteY797" fmla="*/ 5230147 h 6794402"/>
                <a:gd name="connsiteX798" fmla="*/ 515750 w 7705355"/>
                <a:gd name="connsiteY798" fmla="*/ 5216127 h 6794402"/>
                <a:gd name="connsiteX799" fmla="*/ 515750 w 7705355"/>
                <a:gd name="connsiteY799" fmla="*/ 5125591 h 6794402"/>
                <a:gd name="connsiteX800" fmla="*/ 606288 w 7705355"/>
                <a:gd name="connsiteY800" fmla="*/ 5125591 h 6794402"/>
                <a:gd name="connsiteX801" fmla="*/ 624979 w 7705355"/>
                <a:gd name="connsiteY801" fmla="*/ 5170859 h 6794402"/>
                <a:gd name="connsiteX802" fmla="*/ 615172 w 7705355"/>
                <a:gd name="connsiteY802" fmla="*/ 5194610 h 6794402"/>
                <a:gd name="connsiteX803" fmla="*/ 755314 w 7705355"/>
                <a:gd name="connsiteY803" fmla="*/ 5335147 h 6794402"/>
                <a:gd name="connsiteX804" fmla="*/ 2628089 w 7705355"/>
                <a:gd name="connsiteY804" fmla="*/ 5335147 h 6794402"/>
                <a:gd name="connsiteX805" fmla="*/ 2981079 w 7705355"/>
                <a:gd name="connsiteY805" fmla="*/ 5688136 h 6794402"/>
                <a:gd name="connsiteX806" fmla="*/ 3813829 w 7705355"/>
                <a:gd name="connsiteY806" fmla="*/ 5688136 h 6794402"/>
                <a:gd name="connsiteX807" fmla="*/ 3891526 w 7705355"/>
                <a:gd name="connsiteY807" fmla="*/ 5688136 h 6794402"/>
                <a:gd name="connsiteX808" fmla="*/ 4724276 w 7705355"/>
                <a:gd name="connsiteY808" fmla="*/ 5688136 h 6794402"/>
                <a:gd name="connsiteX809" fmla="*/ 5077266 w 7705355"/>
                <a:gd name="connsiteY809" fmla="*/ 5335147 h 6794402"/>
                <a:gd name="connsiteX810" fmla="*/ 6950041 w 7705355"/>
                <a:gd name="connsiteY810" fmla="*/ 5335147 h 6794402"/>
                <a:gd name="connsiteX811" fmla="*/ 7090183 w 7705355"/>
                <a:gd name="connsiteY811" fmla="*/ 5194610 h 6794402"/>
                <a:gd name="connsiteX812" fmla="*/ 7080376 w 7705355"/>
                <a:gd name="connsiteY812" fmla="*/ 5170859 h 6794402"/>
                <a:gd name="connsiteX813" fmla="*/ 7099067 w 7705355"/>
                <a:gd name="connsiteY813" fmla="*/ 5125591 h 6794402"/>
                <a:gd name="connsiteX814" fmla="*/ 7189605 w 7705355"/>
                <a:gd name="connsiteY814" fmla="*/ 5125591 h 6794402"/>
                <a:gd name="connsiteX815" fmla="*/ 7189605 w 7705355"/>
                <a:gd name="connsiteY815" fmla="*/ 5216127 h 6794402"/>
                <a:gd name="connsiteX816" fmla="*/ 7120224 w 7705355"/>
                <a:gd name="connsiteY816" fmla="*/ 5230147 h 6794402"/>
                <a:gd name="connsiteX817" fmla="*/ 7116881 w 7705355"/>
                <a:gd name="connsiteY817" fmla="*/ 5227932 h 6794402"/>
                <a:gd name="connsiteX818" fmla="*/ 6967334 w 7705355"/>
                <a:gd name="connsiteY818" fmla="*/ 5377871 h 6794402"/>
                <a:gd name="connsiteX819" fmla="*/ 5095068 w 7705355"/>
                <a:gd name="connsiteY819" fmla="*/ 5377871 h 6794402"/>
                <a:gd name="connsiteX820" fmla="*/ 4918573 w 7705355"/>
                <a:gd name="connsiteY820" fmla="*/ 5933802 h 6794402"/>
                <a:gd name="connsiteX821" fmla="*/ 3891526 w 7705355"/>
                <a:gd name="connsiteY821" fmla="*/ 5933802 h 6794402"/>
                <a:gd name="connsiteX822" fmla="*/ 3813829 w 7705355"/>
                <a:gd name="connsiteY822" fmla="*/ 5933802 h 6794402"/>
                <a:gd name="connsiteX823" fmla="*/ 2786782 w 7705355"/>
                <a:gd name="connsiteY823" fmla="*/ 5933802 h 6794402"/>
                <a:gd name="connsiteX824" fmla="*/ 2454647 w 7705355"/>
                <a:gd name="connsiteY824" fmla="*/ 5601669 h 6794402"/>
                <a:gd name="connsiteX825" fmla="*/ 769048 w 7705355"/>
                <a:gd name="connsiteY825" fmla="*/ 5601669 h 6794402"/>
                <a:gd name="connsiteX826" fmla="*/ 557582 w 7705355"/>
                <a:gd name="connsiteY826" fmla="*/ 5813132 h 6794402"/>
                <a:gd name="connsiteX827" fmla="*/ 567504 w 7705355"/>
                <a:gd name="connsiteY827" fmla="*/ 5837162 h 6794402"/>
                <a:gd name="connsiteX828" fmla="*/ 548813 w 7705355"/>
                <a:gd name="connsiteY828" fmla="*/ 5882430 h 6794402"/>
                <a:gd name="connsiteX829" fmla="*/ 458275 w 7705355"/>
                <a:gd name="connsiteY829" fmla="*/ 5882430 h 6794402"/>
                <a:gd name="connsiteX830" fmla="*/ 458275 w 7705355"/>
                <a:gd name="connsiteY830" fmla="*/ 5791894 h 6794402"/>
                <a:gd name="connsiteX831" fmla="*/ 527656 w 7705355"/>
                <a:gd name="connsiteY831" fmla="*/ 5777875 h 6794402"/>
                <a:gd name="connsiteX832" fmla="*/ 530712 w 7705355"/>
                <a:gd name="connsiteY832" fmla="*/ 5779899 h 6794402"/>
                <a:gd name="connsiteX833" fmla="*/ 751246 w 7705355"/>
                <a:gd name="connsiteY833" fmla="*/ 5558943 h 6794402"/>
                <a:gd name="connsiteX834" fmla="*/ 2471940 w 7705355"/>
                <a:gd name="connsiteY834" fmla="*/ 5558943 h 6794402"/>
                <a:gd name="connsiteX835" fmla="*/ 2804585 w 7705355"/>
                <a:gd name="connsiteY835" fmla="*/ 5891585 h 6794402"/>
                <a:gd name="connsiteX836" fmla="*/ 3813829 w 7705355"/>
                <a:gd name="connsiteY836" fmla="*/ 5891585 h 6794402"/>
                <a:gd name="connsiteX837" fmla="*/ 3891526 w 7705355"/>
                <a:gd name="connsiteY837" fmla="*/ 5891585 h 6794402"/>
                <a:gd name="connsiteX838" fmla="*/ 4900770 w 7705355"/>
                <a:gd name="connsiteY838" fmla="*/ 5891585 h 6794402"/>
                <a:gd name="connsiteX839" fmla="*/ 5233415 w 7705355"/>
                <a:gd name="connsiteY839" fmla="*/ 5558943 h 6794402"/>
                <a:gd name="connsiteX840" fmla="*/ 6954109 w 7705355"/>
                <a:gd name="connsiteY840" fmla="*/ 5558943 h 6794402"/>
                <a:gd name="connsiteX841" fmla="*/ 7174643 w 7705355"/>
                <a:gd name="connsiteY841" fmla="*/ 5779899 h 6794402"/>
                <a:gd name="connsiteX842" fmla="*/ 7177699 w 7705355"/>
                <a:gd name="connsiteY842" fmla="*/ 5777875 h 6794402"/>
                <a:gd name="connsiteX843" fmla="*/ 7247080 w 7705355"/>
                <a:gd name="connsiteY843" fmla="*/ 5791894 h 6794402"/>
                <a:gd name="connsiteX844" fmla="*/ 7247080 w 7705355"/>
                <a:gd name="connsiteY844" fmla="*/ 5882430 h 6794402"/>
                <a:gd name="connsiteX845" fmla="*/ 7156542 w 7705355"/>
                <a:gd name="connsiteY845" fmla="*/ 5882430 h 6794402"/>
                <a:gd name="connsiteX846" fmla="*/ 7137851 w 7705355"/>
                <a:gd name="connsiteY846" fmla="*/ 5837162 h 6794402"/>
                <a:gd name="connsiteX847" fmla="*/ 7147773 w 7705355"/>
                <a:gd name="connsiteY847" fmla="*/ 5813132 h 6794402"/>
                <a:gd name="connsiteX848" fmla="*/ 6936307 w 7705355"/>
                <a:gd name="connsiteY848" fmla="*/ 5601669 h 6794402"/>
                <a:gd name="connsiteX849" fmla="*/ 5250708 w 7705355"/>
                <a:gd name="connsiteY849" fmla="*/ 5601669 h 6794402"/>
                <a:gd name="connsiteX850" fmla="*/ 64088 w 7705355"/>
                <a:gd name="connsiteY850" fmla="*/ 6072150 h 6794402"/>
                <a:gd name="connsiteX851" fmla="*/ 0 w 7705355"/>
                <a:gd name="connsiteY851" fmla="*/ 6008063 h 6794402"/>
                <a:gd name="connsiteX852" fmla="*/ 64088 w 7705355"/>
                <a:gd name="connsiteY852" fmla="*/ 5943976 h 6794402"/>
                <a:gd name="connsiteX853" fmla="*/ 109483 w 7705355"/>
                <a:gd name="connsiteY853" fmla="*/ 5962668 h 6794402"/>
                <a:gd name="connsiteX854" fmla="*/ 119379 w 7705355"/>
                <a:gd name="connsiteY854" fmla="*/ 5986700 h 6794402"/>
                <a:gd name="connsiteX855" fmla="*/ 724290 w 7705355"/>
                <a:gd name="connsiteY855" fmla="*/ 5986700 h 6794402"/>
                <a:gd name="connsiteX856" fmla="*/ 982165 w 7705355"/>
                <a:gd name="connsiteY856" fmla="*/ 5728825 h 6794402"/>
                <a:gd name="connsiteX857" fmla="*/ 2483639 w 7705355"/>
                <a:gd name="connsiteY857" fmla="*/ 5728825 h 6794402"/>
                <a:gd name="connsiteX858" fmla="*/ 2483639 w 7705355"/>
                <a:gd name="connsiteY858" fmla="*/ 5771041 h 6794402"/>
                <a:gd name="connsiteX859" fmla="*/ 999967 w 7705355"/>
                <a:gd name="connsiteY859" fmla="*/ 5771041 h 6794402"/>
                <a:gd name="connsiteX860" fmla="*/ 742091 w 7705355"/>
                <a:gd name="connsiteY860" fmla="*/ 6028916 h 6794402"/>
                <a:gd name="connsiteX861" fmla="*/ 119501 w 7705355"/>
                <a:gd name="connsiteY861" fmla="*/ 6028916 h 6794402"/>
                <a:gd name="connsiteX862" fmla="*/ 109292 w 7705355"/>
                <a:gd name="connsiteY862" fmla="*/ 6053458 h 6794402"/>
                <a:gd name="connsiteX863" fmla="*/ 64088 w 7705355"/>
                <a:gd name="connsiteY863" fmla="*/ 6072150 h 6794402"/>
                <a:gd name="connsiteX864" fmla="*/ 7641267 w 7705355"/>
                <a:gd name="connsiteY864" fmla="*/ 6072150 h 6794402"/>
                <a:gd name="connsiteX865" fmla="*/ 7596063 w 7705355"/>
                <a:gd name="connsiteY865" fmla="*/ 6053458 h 6794402"/>
                <a:gd name="connsiteX866" fmla="*/ 7585854 w 7705355"/>
                <a:gd name="connsiteY866" fmla="*/ 6028916 h 6794402"/>
                <a:gd name="connsiteX867" fmla="*/ 6963264 w 7705355"/>
                <a:gd name="connsiteY867" fmla="*/ 6028916 h 6794402"/>
                <a:gd name="connsiteX868" fmla="*/ 6705388 w 7705355"/>
                <a:gd name="connsiteY868" fmla="*/ 5771041 h 6794402"/>
                <a:gd name="connsiteX869" fmla="*/ 5221716 w 7705355"/>
                <a:gd name="connsiteY869" fmla="*/ 5771041 h 6794402"/>
                <a:gd name="connsiteX870" fmla="*/ 5221716 w 7705355"/>
                <a:gd name="connsiteY870" fmla="*/ 5728825 h 6794402"/>
                <a:gd name="connsiteX871" fmla="*/ 6723190 w 7705355"/>
                <a:gd name="connsiteY871" fmla="*/ 5728825 h 6794402"/>
                <a:gd name="connsiteX872" fmla="*/ 6981065 w 7705355"/>
                <a:gd name="connsiteY872" fmla="*/ 5986700 h 6794402"/>
                <a:gd name="connsiteX873" fmla="*/ 7585976 w 7705355"/>
                <a:gd name="connsiteY873" fmla="*/ 5986700 h 6794402"/>
                <a:gd name="connsiteX874" fmla="*/ 7595872 w 7705355"/>
                <a:gd name="connsiteY874" fmla="*/ 5962668 h 6794402"/>
                <a:gd name="connsiteX875" fmla="*/ 7641267 w 7705355"/>
                <a:gd name="connsiteY875" fmla="*/ 5943976 h 6794402"/>
                <a:gd name="connsiteX876" fmla="*/ 7705355 w 7705355"/>
                <a:gd name="connsiteY876" fmla="*/ 6008063 h 6794402"/>
                <a:gd name="connsiteX877" fmla="*/ 7641267 w 7705355"/>
                <a:gd name="connsiteY877" fmla="*/ 6072150 h 6794402"/>
                <a:gd name="connsiteX878" fmla="*/ 4655611 w 7705355"/>
                <a:gd name="connsiteY878" fmla="*/ 6146410 h 6794402"/>
                <a:gd name="connsiteX879" fmla="*/ 4596531 w 7705355"/>
                <a:gd name="connsiteY879" fmla="*/ 6107357 h 6794402"/>
                <a:gd name="connsiteX880" fmla="*/ 4595796 w 7705355"/>
                <a:gd name="connsiteY880" fmla="*/ 6103685 h 6794402"/>
                <a:gd name="connsiteX881" fmla="*/ 3891526 w 7705355"/>
                <a:gd name="connsiteY881" fmla="*/ 6103685 h 6794402"/>
                <a:gd name="connsiteX882" fmla="*/ 3813829 w 7705355"/>
                <a:gd name="connsiteY882" fmla="*/ 6103685 h 6794402"/>
                <a:gd name="connsiteX883" fmla="*/ 3109559 w 7705355"/>
                <a:gd name="connsiteY883" fmla="*/ 6103685 h 6794402"/>
                <a:gd name="connsiteX884" fmla="*/ 3108824 w 7705355"/>
                <a:gd name="connsiteY884" fmla="*/ 6107357 h 6794402"/>
                <a:gd name="connsiteX885" fmla="*/ 3049744 w 7705355"/>
                <a:gd name="connsiteY885" fmla="*/ 6146410 h 6794402"/>
                <a:gd name="connsiteX886" fmla="*/ 2985657 w 7705355"/>
                <a:gd name="connsiteY886" fmla="*/ 6082323 h 6794402"/>
                <a:gd name="connsiteX887" fmla="*/ 3049744 w 7705355"/>
                <a:gd name="connsiteY887" fmla="*/ 6018235 h 6794402"/>
                <a:gd name="connsiteX888" fmla="*/ 3108538 w 7705355"/>
                <a:gd name="connsiteY888" fmla="*/ 6057503 h 6794402"/>
                <a:gd name="connsiteX889" fmla="*/ 3109275 w 7705355"/>
                <a:gd name="connsiteY889" fmla="*/ 6060960 h 6794402"/>
                <a:gd name="connsiteX890" fmla="*/ 3813829 w 7705355"/>
                <a:gd name="connsiteY890" fmla="*/ 6060960 h 6794402"/>
                <a:gd name="connsiteX891" fmla="*/ 3891526 w 7705355"/>
                <a:gd name="connsiteY891" fmla="*/ 6060960 h 6794402"/>
                <a:gd name="connsiteX892" fmla="*/ 4596080 w 7705355"/>
                <a:gd name="connsiteY892" fmla="*/ 6060960 h 6794402"/>
                <a:gd name="connsiteX893" fmla="*/ 4596817 w 7705355"/>
                <a:gd name="connsiteY893" fmla="*/ 6057503 h 6794402"/>
                <a:gd name="connsiteX894" fmla="*/ 4655611 w 7705355"/>
                <a:gd name="connsiteY894" fmla="*/ 6018235 h 6794402"/>
                <a:gd name="connsiteX895" fmla="*/ 4719698 w 7705355"/>
                <a:gd name="connsiteY895" fmla="*/ 6082323 h 6794402"/>
                <a:gd name="connsiteX896" fmla="*/ 4655611 w 7705355"/>
                <a:gd name="connsiteY896" fmla="*/ 6146410 h 6794402"/>
                <a:gd name="connsiteX897" fmla="*/ 4823459 w 7705355"/>
                <a:gd name="connsiteY897" fmla="*/ 6280179 h 6794402"/>
                <a:gd name="connsiteX898" fmla="*/ 3891526 w 7705355"/>
                <a:gd name="connsiteY898" fmla="*/ 6280179 h 6794402"/>
                <a:gd name="connsiteX899" fmla="*/ 3813829 w 7705355"/>
                <a:gd name="connsiteY899" fmla="*/ 6280179 h 6794402"/>
                <a:gd name="connsiteX900" fmla="*/ 2881896 w 7705355"/>
                <a:gd name="connsiteY900" fmla="*/ 6280179 h 6794402"/>
                <a:gd name="connsiteX901" fmla="*/ 2586892 w 7705355"/>
                <a:gd name="connsiteY901" fmla="*/ 5984666 h 6794402"/>
                <a:gd name="connsiteX902" fmla="*/ 1331941 w 7705355"/>
                <a:gd name="connsiteY902" fmla="*/ 5984666 h 6794402"/>
                <a:gd name="connsiteX903" fmla="*/ 1331093 w 7705355"/>
                <a:gd name="connsiteY903" fmla="*/ 5988846 h 6794402"/>
                <a:gd name="connsiteX904" fmla="*/ 1272084 w 7705355"/>
                <a:gd name="connsiteY904" fmla="*/ 6027899 h 6794402"/>
                <a:gd name="connsiteX905" fmla="*/ 1207996 w 7705355"/>
                <a:gd name="connsiteY905" fmla="*/ 5963812 h 6794402"/>
                <a:gd name="connsiteX906" fmla="*/ 1272084 w 7705355"/>
                <a:gd name="connsiteY906" fmla="*/ 5899725 h 6794402"/>
                <a:gd name="connsiteX907" fmla="*/ 1330879 w 7705355"/>
                <a:gd name="connsiteY907" fmla="*/ 5938777 h 6794402"/>
                <a:gd name="connsiteX908" fmla="*/ 1331655 w 7705355"/>
                <a:gd name="connsiteY908" fmla="*/ 5942450 h 6794402"/>
                <a:gd name="connsiteX909" fmla="*/ 2604185 w 7705355"/>
                <a:gd name="connsiteY909" fmla="*/ 5942450 h 6794402"/>
                <a:gd name="connsiteX910" fmla="*/ 2899699 w 7705355"/>
                <a:gd name="connsiteY910" fmla="*/ 6237454 h 6794402"/>
                <a:gd name="connsiteX911" fmla="*/ 3813829 w 7705355"/>
                <a:gd name="connsiteY911" fmla="*/ 6237454 h 6794402"/>
                <a:gd name="connsiteX912" fmla="*/ 3891526 w 7705355"/>
                <a:gd name="connsiteY912" fmla="*/ 6237454 h 6794402"/>
                <a:gd name="connsiteX913" fmla="*/ 4805656 w 7705355"/>
                <a:gd name="connsiteY913" fmla="*/ 6237454 h 6794402"/>
                <a:gd name="connsiteX914" fmla="*/ 5101170 w 7705355"/>
                <a:gd name="connsiteY914" fmla="*/ 5942450 h 6794402"/>
                <a:gd name="connsiteX915" fmla="*/ 6373700 w 7705355"/>
                <a:gd name="connsiteY915" fmla="*/ 5942450 h 6794402"/>
                <a:gd name="connsiteX916" fmla="*/ 6374476 w 7705355"/>
                <a:gd name="connsiteY916" fmla="*/ 5938777 h 6794402"/>
                <a:gd name="connsiteX917" fmla="*/ 6433271 w 7705355"/>
                <a:gd name="connsiteY917" fmla="*/ 5899725 h 6794402"/>
                <a:gd name="connsiteX918" fmla="*/ 6497359 w 7705355"/>
                <a:gd name="connsiteY918" fmla="*/ 5963812 h 6794402"/>
                <a:gd name="connsiteX919" fmla="*/ 6433271 w 7705355"/>
                <a:gd name="connsiteY919" fmla="*/ 6027899 h 6794402"/>
                <a:gd name="connsiteX920" fmla="*/ 6374262 w 7705355"/>
                <a:gd name="connsiteY920" fmla="*/ 5988846 h 6794402"/>
                <a:gd name="connsiteX921" fmla="*/ 6373414 w 7705355"/>
                <a:gd name="connsiteY921" fmla="*/ 5984666 h 6794402"/>
                <a:gd name="connsiteX922" fmla="*/ 5118463 w 7705355"/>
                <a:gd name="connsiteY922" fmla="*/ 5984666 h 6794402"/>
                <a:gd name="connsiteX923" fmla="*/ 4931798 w 7705355"/>
                <a:gd name="connsiteY923" fmla="*/ 6473457 h 6794402"/>
                <a:gd name="connsiteX924" fmla="*/ 3891526 w 7705355"/>
                <a:gd name="connsiteY924" fmla="*/ 6473457 h 6794402"/>
                <a:gd name="connsiteX925" fmla="*/ 3813829 w 7705355"/>
                <a:gd name="connsiteY925" fmla="*/ 6473457 h 6794402"/>
                <a:gd name="connsiteX926" fmla="*/ 2773557 w 7705355"/>
                <a:gd name="connsiteY926" fmla="*/ 6473457 h 6794402"/>
                <a:gd name="connsiteX927" fmla="*/ 2594844 w 7705355"/>
                <a:gd name="connsiteY927" fmla="*/ 6295150 h 6794402"/>
                <a:gd name="connsiteX928" fmla="*/ 2591676 w 7705355"/>
                <a:gd name="connsiteY928" fmla="*/ 6297250 h 6794402"/>
                <a:gd name="connsiteX929" fmla="*/ 2522297 w 7705355"/>
                <a:gd name="connsiteY929" fmla="*/ 6283230 h 6794402"/>
                <a:gd name="connsiteX930" fmla="*/ 2522297 w 7705355"/>
                <a:gd name="connsiteY930" fmla="*/ 6192694 h 6794402"/>
                <a:gd name="connsiteX931" fmla="*/ 2612831 w 7705355"/>
                <a:gd name="connsiteY931" fmla="*/ 6192694 h 6794402"/>
                <a:gd name="connsiteX932" fmla="*/ 2631524 w 7705355"/>
                <a:gd name="connsiteY932" fmla="*/ 6237772 h 6794402"/>
                <a:gd name="connsiteX933" fmla="*/ 2621724 w 7705355"/>
                <a:gd name="connsiteY933" fmla="*/ 6261605 h 6794402"/>
                <a:gd name="connsiteX934" fmla="*/ 2790851 w 7705355"/>
                <a:gd name="connsiteY934" fmla="*/ 6430732 h 6794402"/>
                <a:gd name="connsiteX935" fmla="*/ 3813829 w 7705355"/>
                <a:gd name="connsiteY935" fmla="*/ 6430732 h 6794402"/>
                <a:gd name="connsiteX936" fmla="*/ 3891526 w 7705355"/>
                <a:gd name="connsiteY936" fmla="*/ 6430732 h 6794402"/>
                <a:gd name="connsiteX937" fmla="*/ 4914504 w 7705355"/>
                <a:gd name="connsiteY937" fmla="*/ 6430732 h 6794402"/>
                <a:gd name="connsiteX938" fmla="*/ 5083631 w 7705355"/>
                <a:gd name="connsiteY938" fmla="*/ 6261605 h 6794402"/>
                <a:gd name="connsiteX939" fmla="*/ 5073831 w 7705355"/>
                <a:gd name="connsiteY939" fmla="*/ 6237772 h 6794402"/>
                <a:gd name="connsiteX940" fmla="*/ 5092524 w 7705355"/>
                <a:gd name="connsiteY940" fmla="*/ 6192694 h 6794402"/>
                <a:gd name="connsiteX941" fmla="*/ 5183058 w 7705355"/>
                <a:gd name="connsiteY941" fmla="*/ 6192694 h 6794402"/>
                <a:gd name="connsiteX942" fmla="*/ 5183058 w 7705355"/>
                <a:gd name="connsiteY942" fmla="*/ 6283230 h 6794402"/>
                <a:gd name="connsiteX943" fmla="*/ 5113679 w 7705355"/>
                <a:gd name="connsiteY943" fmla="*/ 6297250 h 6794402"/>
                <a:gd name="connsiteX944" fmla="*/ 5110511 w 7705355"/>
                <a:gd name="connsiteY944" fmla="*/ 6295150 h 6794402"/>
                <a:gd name="connsiteX945" fmla="*/ 817369 w 7705355"/>
                <a:gd name="connsiteY945" fmla="*/ 6517072 h 6794402"/>
                <a:gd name="connsiteX946" fmla="*/ 772100 w 7705355"/>
                <a:gd name="connsiteY946" fmla="*/ 6498380 h 6794402"/>
                <a:gd name="connsiteX947" fmla="*/ 772100 w 7705355"/>
                <a:gd name="connsiteY947" fmla="*/ 6407844 h 6794402"/>
                <a:gd name="connsiteX948" fmla="*/ 841482 w 7705355"/>
                <a:gd name="connsiteY948" fmla="*/ 6393539 h 6794402"/>
                <a:gd name="connsiteX949" fmla="*/ 844431 w 7705355"/>
                <a:gd name="connsiteY949" fmla="*/ 6395533 h 6794402"/>
                <a:gd name="connsiteX950" fmla="*/ 1134753 w 7705355"/>
                <a:gd name="connsiteY950" fmla="*/ 6105210 h 6794402"/>
                <a:gd name="connsiteX951" fmla="*/ 2170325 w 7705355"/>
                <a:gd name="connsiteY951" fmla="*/ 6105210 h 6794402"/>
                <a:gd name="connsiteX952" fmla="*/ 2461261 w 7705355"/>
                <a:gd name="connsiteY952" fmla="*/ 6396656 h 6794402"/>
                <a:gd name="connsiteX953" fmla="*/ 2431252 w 7705355"/>
                <a:gd name="connsiteY953" fmla="*/ 6426665 h 6794402"/>
                <a:gd name="connsiteX954" fmla="*/ 2152523 w 7705355"/>
                <a:gd name="connsiteY954" fmla="*/ 6147936 h 6794402"/>
                <a:gd name="connsiteX955" fmla="*/ 1152556 w 7705355"/>
                <a:gd name="connsiteY955" fmla="*/ 6147936 h 6794402"/>
                <a:gd name="connsiteX956" fmla="*/ 871278 w 7705355"/>
                <a:gd name="connsiteY956" fmla="*/ 6428770 h 6794402"/>
                <a:gd name="connsiteX957" fmla="*/ 881329 w 7705355"/>
                <a:gd name="connsiteY957" fmla="*/ 6453112 h 6794402"/>
                <a:gd name="connsiteX958" fmla="*/ 862638 w 7705355"/>
                <a:gd name="connsiteY958" fmla="*/ 6498380 h 6794402"/>
                <a:gd name="connsiteX959" fmla="*/ 817369 w 7705355"/>
                <a:gd name="connsiteY959" fmla="*/ 6517072 h 6794402"/>
                <a:gd name="connsiteX960" fmla="*/ 6887986 w 7705355"/>
                <a:gd name="connsiteY960" fmla="*/ 6517072 h 6794402"/>
                <a:gd name="connsiteX961" fmla="*/ 6842717 w 7705355"/>
                <a:gd name="connsiteY961" fmla="*/ 6498380 h 6794402"/>
                <a:gd name="connsiteX962" fmla="*/ 6824026 w 7705355"/>
                <a:gd name="connsiteY962" fmla="*/ 6453112 h 6794402"/>
                <a:gd name="connsiteX963" fmla="*/ 6834077 w 7705355"/>
                <a:gd name="connsiteY963" fmla="*/ 6428770 h 6794402"/>
                <a:gd name="connsiteX964" fmla="*/ 6552799 w 7705355"/>
                <a:gd name="connsiteY964" fmla="*/ 6147936 h 6794402"/>
                <a:gd name="connsiteX965" fmla="*/ 5552832 w 7705355"/>
                <a:gd name="connsiteY965" fmla="*/ 6147936 h 6794402"/>
                <a:gd name="connsiteX966" fmla="*/ 5274103 w 7705355"/>
                <a:gd name="connsiteY966" fmla="*/ 6426665 h 6794402"/>
                <a:gd name="connsiteX967" fmla="*/ 5244094 w 7705355"/>
                <a:gd name="connsiteY967" fmla="*/ 6396656 h 6794402"/>
                <a:gd name="connsiteX968" fmla="*/ 5535030 w 7705355"/>
                <a:gd name="connsiteY968" fmla="*/ 6105210 h 6794402"/>
                <a:gd name="connsiteX969" fmla="*/ 6570602 w 7705355"/>
                <a:gd name="connsiteY969" fmla="*/ 6105210 h 6794402"/>
                <a:gd name="connsiteX970" fmla="*/ 6860924 w 7705355"/>
                <a:gd name="connsiteY970" fmla="*/ 6395533 h 6794402"/>
                <a:gd name="connsiteX971" fmla="*/ 6863873 w 7705355"/>
                <a:gd name="connsiteY971" fmla="*/ 6393539 h 6794402"/>
                <a:gd name="connsiteX972" fmla="*/ 6933255 w 7705355"/>
                <a:gd name="connsiteY972" fmla="*/ 6407844 h 6794402"/>
                <a:gd name="connsiteX973" fmla="*/ 6933255 w 7705355"/>
                <a:gd name="connsiteY973" fmla="*/ 6498380 h 6794402"/>
                <a:gd name="connsiteX974" fmla="*/ 6887986 w 7705355"/>
                <a:gd name="connsiteY974" fmla="*/ 6517072 h 6794402"/>
                <a:gd name="connsiteX975" fmla="*/ 7206897 w 7705355"/>
                <a:gd name="connsiteY975" fmla="*/ 6794402 h 6794402"/>
                <a:gd name="connsiteX976" fmla="*/ 7161692 w 7705355"/>
                <a:gd name="connsiteY976" fmla="*/ 6775710 h 6794402"/>
                <a:gd name="connsiteX977" fmla="*/ 7151696 w 7705355"/>
                <a:gd name="connsiteY977" fmla="*/ 6751678 h 6794402"/>
                <a:gd name="connsiteX978" fmla="*/ 6647914 w 7705355"/>
                <a:gd name="connsiteY978" fmla="*/ 6751678 h 6794402"/>
                <a:gd name="connsiteX979" fmla="*/ 6271527 w 7705355"/>
                <a:gd name="connsiteY979" fmla="*/ 6374784 h 6794402"/>
                <a:gd name="connsiteX980" fmla="*/ 5617430 w 7705355"/>
                <a:gd name="connsiteY980" fmla="*/ 6374784 h 6794402"/>
                <a:gd name="connsiteX981" fmla="*/ 5298519 w 7705355"/>
                <a:gd name="connsiteY981" fmla="*/ 6693695 h 6794402"/>
                <a:gd name="connsiteX982" fmla="*/ 3891526 w 7705355"/>
                <a:gd name="connsiteY982" fmla="*/ 6693695 h 6794402"/>
                <a:gd name="connsiteX983" fmla="*/ 3813829 w 7705355"/>
                <a:gd name="connsiteY983" fmla="*/ 6693695 h 6794402"/>
                <a:gd name="connsiteX984" fmla="*/ 2406836 w 7705355"/>
                <a:gd name="connsiteY984" fmla="*/ 6693695 h 6794402"/>
                <a:gd name="connsiteX985" fmla="*/ 2087925 w 7705355"/>
                <a:gd name="connsiteY985" fmla="*/ 6374784 h 6794402"/>
                <a:gd name="connsiteX986" fmla="*/ 1433828 w 7705355"/>
                <a:gd name="connsiteY986" fmla="*/ 6374784 h 6794402"/>
                <a:gd name="connsiteX987" fmla="*/ 1057441 w 7705355"/>
                <a:gd name="connsiteY987" fmla="*/ 6751678 h 6794402"/>
                <a:gd name="connsiteX988" fmla="*/ 553659 w 7705355"/>
                <a:gd name="connsiteY988" fmla="*/ 6751678 h 6794402"/>
                <a:gd name="connsiteX989" fmla="*/ 543663 w 7705355"/>
                <a:gd name="connsiteY989" fmla="*/ 6775710 h 6794402"/>
                <a:gd name="connsiteX990" fmla="*/ 498458 w 7705355"/>
                <a:gd name="connsiteY990" fmla="*/ 6794402 h 6794402"/>
                <a:gd name="connsiteX991" fmla="*/ 434371 w 7705355"/>
                <a:gd name="connsiteY991" fmla="*/ 6730315 h 6794402"/>
                <a:gd name="connsiteX992" fmla="*/ 498458 w 7705355"/>
                <a:gd name="connsiteY992" fmla="*/ 6666228 h 6794402"/>
                <a:gd name="connsiteX993" fmla="*/ 543663 w 7705355"/>
                <a:gd name="connsiteY993" fmla="*/ 6685111 h 6794402"/>
                <a:gd name="connsiteX994" fmla="*/ 553622 w 7705355"/>
                <a:gd name="connsiteY994" fmla="*/ 6708953 h 6794402"/>
                <a:gd name="connsiteX995" fmla="*/ 1039640 w 7705355"/>
                <a:gd name="connsiteY995" fmla="*/ 6708953 h 6794402"/>
                <a:gd name="connsiteX996" fmla="*/ 1416533 w 7705355"/>
                <a:gd name="connsiteY996" fmla="*/ 6332568 h 6794402"/>
                <a:gd name="connsiteX997" fmla="*/ 2105727 w 7705355"/>
                <a:gd name="connsiteY997" fmla="*/ 6332568 h 6794402"/>
                <a:gd name="connsiteX998" fmla="*/ 2424638 w 7705355"/>
                <a:gd name="connsiteY998" fmla="*/ 6651478 h 6794402"/>
                <a:gd name="connsiteX999" fmla="*/ 3813829 w 7705355"/>
                <a:gd name="connsiteY999" fmla="*/ 6651478 h 6794402"/>
                <a:gd name="connsiteX1000" fmla="*/ 3891526 w 7705355"/>
                <a:gd name="connsiteY1000" fmla="*/ 6651478 h 6794402"/>
                <a:gd name="connsiteX1001" fmla="*/ 5280717 w 7705355"/>
                <a:gd name="connsiteY1001" fmla="*/ 6651478 h 6794402"/>
                <a:gd name="connsiteX1002" fmla="*/ 5599628 w 7705355"/>
                <a:gd name="connsiteY1002" fmla="*/ 6332568 h 6794402"/>
                <a:gd name="connsiteX1003" fmla="*/ 6288822 w 7705355"/>
                <a:gd name="connsiteY1003" fmla="*/ 6332568 h 6794402"/>
                <a:gd name="connsiteX1004" fmla="*/ 6665715 w 7705355"/>
                <a:gd name="connsiteY1004" fmla="*/ 6708953 h 6794402"/>
                <a:gd name="connsiteX1005" fmla="*/ 7151733 w 7705355"/>
                <a:gd name="connsiteY1005" fmla="*/ 6708953 h 6794402"/>
                <a:gd name="connsiteX1006" fmla="*/ 7161692 w 7705355"/>
                <a:gd name="connsiteY1006" fmla="*/ 6685111 h 6794402"/>
                <a:gd name="connsiteX1007" fmla="*/ 7206897 w 7705355"/>
                <a:gd name="connsiteY1007" fmla="*/ 6666228 h 6794402"/>
                <a:gd name="connsiteX1008" fmla="*/ 7270984 w 7705355"/>
                <a:gd name="connsiteY1008" fmla="*/ 6730315 h 6794402"/>
                <a:gd name="connsiteX1009" fmla="*/ 7206897 w 7705355"/>
                <a:gd name="connsiteY1009" fmla="*/ 6794402 h 679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</a:cxnLst>
              <a:rect l="l" t="t" r="r" b="b"/>
              <a:pathLst>
                <a:path w="7705355" h="6794402">
                  <a:moveTo>
                    <a:pt x="6288822" y="461834"/>
                  </a:moveTo>
                  <a:lnTo>
                    <a:pt x="5599628" y="461834"/>
                  </a:lnTo>
                  <a:lnTo>
                    <a:pt x="5280717" y="142924"/>
                  </a:lnTo>
                  <a:lnTo>
                    <a:pt x="3891526" y="142924"/>
                  </a:lnTo>
                  <a:lnTo>
                    <a:pt x="3813829" y="142924"/>
                  </a:lnTo>
                  <a:lnTo>
                    <a:pt x="2424638" y="142924"/>
                  </a:lnTo>
                  <a:lnTo>
                    <a:pt x="2105727" y="461834"/>
                  </a:lnTo>
                  <a:lnTo>
                    <a:pt x="1416533" y="461834"/>
                  </a:lnTo>
                  <a:lnTo>
                    <a:pt x="1039640" y="85449"/>
                  </a:lnTo>
                  <a:lnTo>
                    <a:pt x="553622" y="85449"/>
                  </a:lnTo>
                  <a:lnTo>
                    <a:pt x="543663" y="109291"/>
                  </a:lnTo>
                  <a:cubicBezTo>
                    <a:pt x="532028" y="120926"/>
                    <a:pt x="516006" y="128174"/>
                    <a:pt x="498458" y="128174"/>
                  </a:cubicBezTo>
                  <a:cubicBezTo>
                    <a:pt x="463363" y="128174"/>
                    <a:pt x="434371" y="99691"/>
                    <a:pt x="434371" y="64087"/>
                  </a:cubicBezTo>
                  <a:cubicBezTo>
                    <a:pt x="434371" y="28992"/>
                    <a:pt x="462854" y="0"/>
                    <a:pt x="498458" y="0"/>
                  </a:cubicBezTo>
                  <a:cubicBezTo>
                    <a:pt x="516006" y="0"/>
                    <a:pt x="532028" y="7120"/>
                    <a:pt x="543663" y="18692"/>
                  </a:cubicBezTo>
                  <a:lnTo>
                    <a:pt x="553659" y="42724"/>
                  </a:lnTo>
                  <a:lnTo>
                    <a:pt x="1057441" y="42724"/>
                  </a:lnTo>
                  <a:lnTo>
                    <a:pt x="1433828" y="419618"/>
                  </a:lnTo>
                  <a:lnTo>
                    <a:pt x="2087925" y="419618"/>
                  </a:lnTo>
                  <a:lnTo>
                    <a:pt x="2406836" y="100707"/>
                  </a:lnTo>
                  <a:lnTo>
                    <a:pt x="3813829" y="100707"/>
                  </a:lnTo>
                  <a:lnTo>
                    <a:pt x="3891526" y="100707"/>
                  </a:lnTo>
                  <a:lnTo>
                    <a:pt x="5298519" y="100707"/>
                  </a:lnTo>
                  <a:lnTo>
                    <a:pt x="5617430" y="419618"/>
                  </a:lnTo>
                  <a:lnTo>
                    <a:pt x="6271527" y="419618"/>
                  </a:lnTo>
                  <a:lnTo>
                    <a:pt x="6647914" y="42724"/>
                  </a:lnTo>
                  <a:lnTo>
                    <a:pt x="7151696" y="42724"/>
                  </a:lnTo>
                  <a:lnTo>
                    <a:pt x="7161692" y="18692"/>
                  </a:lnTo>
                  <a:cubicBezTo>
                    <a:pt x="7173327" y="7120"/>
                    <a:pt x="7189349" y="0"/>
                    <a:pt x="7206897" y="0"/>
                  </a:cubicBezTo>
                  <a:cubicBezTo>
                    <a:pt x="7242501" y="0"/>
                    <a:pt x="7270984" y="28992"/>
                    <a:pt x="7270984" y="64087"/>
                  </a:cubicBezTo>
                  <a:cubicBezTo>
                    <a:pt x="7270984" y="99691"/>
                    <a:pt x="7241992" y="128174"/>
                    <a:pt x="7206897" y="128174"/>
                  </a:cubicBezTo>
                  <a:cubicBezTo>
                    <a:pt x="7189349" y="128174"/>
                    <a:pt x="7173327" y="120926"/>
                    <a:pt x="7161692" y="109291"/>
                  </a:cubicBezTo>
                  <a:lnTo>
                    <a:pt x="7151733" y="85449"/>
                  </a:lnTo>
                  <a:lnTo>
                    <a:pt x="6665715" y="85449"/>
                  </a:lnTo>
                  <a:close/>
                  <a:moveTo>
                    <a:pt x="5137791" y="620399"/>
                  </a:moveTo>
                  <a:cubicBezTo>
                    <a:pt x="5121388" y="620399"/>
                    <a:pt x="5104985" y="614169"/>
                    <a:pt x="5092524" y="601707"/>
                  </a:cubicBezTo>
                  <a:cubicBezTo>
                    <a:pt x="5080062" y="589246"/>
                    <a:pt x="5073831" y="572969"/>
                    <a:pt x="5073831" y="556629"/>
                  </a:cubicBezTo>
                  <a:lnTo>
                    <a:pt x="5083631" y="532796"/>
                  </a:lnTo>
                  <a:lnTo>
                    <a:pt x="4914504" y="363670"/>
                  </a:lnTo>
                  <a:lnTo>
                    <a:pt x="3891526" y="363670"/>
                  </a:lnTo>
                  <a:lnTo>
                    <a:pt x="3813829" y="363670"/>
                  </a:lnTo>
                  <a:lnTo>
                    <a:pt x="2790851" y="363670"/>
                  </a:lnTo>
                  <a:lnTo>
                    <a:pt x="2621724" y="532796"/>
                  </a:lnTo>
                  <a:lnTo>
                    <a:pt x="2631524" y="556629"/>
                  </a:lnTo>
                  <a:cubicBezTo>
                    <a:pt x="2631524" y="572969"/>
                    <a:pt x="2625293" y="589246"/>
                    <a:pt x="2612831" y="601707"/>
                  </a:cubicBezTo>
                  <a:cubicBezTo>
                    <a:pt x="2600370" y="614169"/>
                    <a:pt x="2583967" y="620399"/>
                    <a:pt x="2567564" y="620399"/>
                  </a:cubicBezTo>
                  <a:cubicBezTo>
                    <a:pt x="2551160" y="620399"/>
                    <a:pt x="2534758" y="614169"/>
                    <a:pt x="2522297" y="601707"/>
                  </a:cubicBezTo>
                  <a:cubicBezTo>
                    <a:pt x="2497373" y="576784"/>
                    <a:pt x="2497373" y="536094"/>
                    <a:pt x="2522297" y="511171"/>
                  </a:cubicBezTo>
                  <a:cubicBezTo>
                    <a:pt x="2540988" y="492479"/>
                    <a:pt x="2568549" y="487805"/>
                    <a:pt x="2591676" y="497152"/>
                  </a:cubicBezTo>
                  <a:lnTo>
                    <a:pt x="2594844" y="499252"/>
                  </a:lnTo>
                  <a:lnTo>
                    <a:pt x="2773557" y="320945"/>
                  </a:lnTo>
                  <a:lnTo>
                    <a:pt x="3813829" y="320945"/>
                  </a:lnTo>
                  <a:lnTo>
                    <a:pt x="3891526" y="320945"/>
                  </a:lnTo>
                  <a:lnTo>
                    <a:pt x="4931798" y="320945"/>
                  </a:lnTo>
                  <a:lnTo>
                    <a:pt x="5110511" y="499252"/>
                  </a:lnTo>
                  <a:lnTo>
                    <a:pt x="5113679" y="497152"/>
                  </a:lnTo>
                  <a:cubicBezTo>
                    <a:pt x="5136806" y="487805"/>
                    <a:pt x="5164367" y="492479"/>
                    <a:pt x="5183058" y="511171"/>
                  </a:cubicBezTo>
                  <a:cubicBezTo>
                    <a:pt x="5207982" y="536094"/>
                    <a:pt x="5207982" y="576784"/>
                    <a:pt x="5183058" y="601707"/>
                  </a:cubicBezTo>
                  <a:cubicBezTo>
                    <a:pt x="5170597" y="614169"/>
                    <a:pt x="5154195" y="620399"/>
                    <a:pt x="5137791" y="620399"/>
                  </a:cubicBezTo>
                  <a:close/>
                  <a:moveTo>
                    <a:pt x="2170325" y="689191"/>
                  </a:moveTo>
                  <a:lnTo>
                    <a:pt x="1134753" y="689191"/>
                  </a:lnTo>
                  <a:lnTo>
                    <a:pt x="844431" y="398869"/>
                  </a:lnTo>
                  <a:lnTo>
                    <a:pt x="841482" y="400863"/>
                  </a:lnTo>
                  <a:cubicBezTo>
                    <a:pt x="818355" y="410400"/>
                    <a:pt x="790793" y="405631"/>
                    <a:pt x="772100" y="386558"/>
                  </a:cubicBezTo>
                  <a:cubicBezTo>
                    <a:pt x="747179" y="361635"/>
                    <a:pt x="747179" y="320945"/>
                    <a:pt x="772100" y="296022"/>
                  </a:cubicBezTo>
                  <a:cubicBezTo>
                    <a:pt x="797024" y="271099"/>
                    <a:pt x="837715" y="271099"/>
                    <a:pt x="862638" y="296022"/>
                  </a:cubicBezTo>
                  <a:cubicBezTo>
                    <a:pt x="875099" y="308483"/>
                    <a:pt x="881329" y="324887"/>
                    <a:pt x="881329" y="341290"/>
                  </a:cubicBezTo>
                  <a:lnTo>
                    <a:pt x="871278" y="365632"/>
                  </a:lnTo>
                  <a:lnTo>
                    <a:pt x="1152556" y="646466"/>
                  </a:lnTo>
                  <a:lnTo>
                    <a:pt x="2152523" y="646466"/>
                  </a:lnTo>
                  <a:lnTo>
                    <a:pt x="2431252" y="367737"/>
                  </a:lnTo>
                  <a:lnTo>
                    <a:pt x="2461261" y="397746"/>
                  </a:lnTo>
                  <a:close/>
                  <a:moveTo>
                    <a:pt x="6570602" y="689191"/>
                  </a:moveTo>
                  <a:lnTo>
                    <a:pt x="5535030" y="689191"/>
                  </a:lnTo>
                  <a:lnTo>
                    <a:pt x="5244094" y="397746"/>
                  </a:lnTo>
                  <a:lnTo>
                    <a:pt x="5274103" y="367737"/>
                  </a:lnTo>
                  <a:lnTo>
                    <a:pt x="5552832" y="646466"/>
                  </a:lnTo>
                  <a:lnTo>
                    <a:pt x="6552799" y="646466"/>
                  </a:lnTo>
                  <a:lnTo>
                    <a:pt x="6834077" y="365632"/>
                  </a:lnTo>
                  <a:lnTo>
                    <a:pt x="6824026" y="341290"/>
                  </a:lnTo>
                  <a:cubicBezTo>
                    <a:pt x="6824026" y="324887"/>
                    <a:pt x="6830256" y="308483"/>
                    <a:pt x="6842717" y="296022"/>
                  </a:cubicBezTo>
                  <a:cubicBezTo>
                    <a:pt x="6867640" y="271099"/>
                    <a:pt x="6908331" y="271099"/>
                    <a:pt x="6933255" y="296022"/>
                  </a:cubicBezTo>
                  <a:cubicBezTo>
                    <a:pt x="6958176" y="320945"/>
                    <a:pt x="6958176" y="361635"/>
                    <a:pt x="6933255" y="386558"/>
                  </a:cubicBezTo>
                  <a:cubicBezTo>
                    <a:pt x="6914562" y="405631"/>
                    <a:pt x="6887000" y="410400"/>
                    <a:pt x="6863873" y="400863"/>
                  </a:cubicBezTo>
                  <a:lnTo>
                    <a:pt x="6860924" y="398869"/>
                  </a:lnTo>
                  <a:close/>
                  <a:moveTo>
                    <a:pt x="4655611" y="776167"/>
                  </a:moveTo>
                  <a:cubicBezTo>
                    <a:pt x="4629289" y="776167"/>
                    <a:pt x="4606687" y="759859"/>
                    <a:pt x="4596817" y="736899"/>
                  </a:cubicBezTo>
                  <a:lnTo>
                    <a:pt x="4596079" y="733443"/>
                  </a:lnTo>
                  <a:lnTo>
                    <a:pt x="3891526" y="733443"/>
                  </a:lnTo>
                  <a:lnTo>
                    <a:pt x="3813829" y="733443"/>
                  </a:lnTo>
                  <a:lnTo>
                    <a:pt x="3109276" y="733443"/>
                  </a:lnTo>
                  <a:lnTo>
                    <a:pt x="3108538" y="736899"/>
                  </a:lnTo>
                  <a:cubicBezTo>
                    <a:pt x="3098668" y="759859"/>
                    <a:pt x="3076066" y="776167"/>
                    <a:pt x="3049744" y="776167"/>
                  </a:cubicBezTo>
                  <a:cubicBezTo>
                    <a:pt x="3014649" y="776167"/>
                    <a:pt x="2985657" y="747684"/>
                    <a:pt x="2985657" y="712080"/>
                  </a:cubicBezTo>
                  <a:cubicBezTo>
                    <a:pt x="2985657" y="676985"/>
                    <a:pt x="3014140" y="647993"/>
                    <a:pt x="3049744" y="647993"/>
                  </a:cubicBezTo>
                  <a:cubicBezTo>
                    <a:pt x="3076447" y="647993"/>
                    <a:pt x="3099144" y="664014"/>
                    <a:pt x="3108824" y="687046"/>
                  </a:cubicBezTo>
                  <a:lnTo>
                    <a:pt x="3109559" y="690718"/>
                  </a:lnTo>
                  <a:lnTo>
                    <a:pt x="3813829" y="690718"/>
                  </a:lnTo>
                  <a:lnTo>
                    <a:pt x="3891526" y="690718"/>
                  </a:lnTo>
                  <a:lnTo>
                    <a:pt x="4595796" y="690718"/>
                  </a:lnTo>
                  <a:lnTo>
                    <a:pt x="4596531" y="687046"/>
                  </a:lnTo>
                  <a:cubicBezTo>
                    <a:pt x="4606211" y="664014"/>
                    <a:pt x="4628908" y="647993"/>
                    <a:pt x="4655611" y="647993"/>
                  </a:cubicBezTo>
                  <a:cubicBezTo>
                    <a:pt x="4691215" y="647993"/>
                    <a:pt x="4719698" y="676985"/>
                    <a:pt x="4719698" y="712080"/>
                  </a:cubicBezTo>
                  <a:cubicBezTo>
                    <a:pt x="4719698" y="747684"/>
                    <a:pt x="4690706" y="776167"/>
                    <a:pt x="4655611" y="776167"/>
                  </a:cubicBezTo>
                  <a:close/>
                  <a:moveTo>
                    <a:pt x="6433271" y="894677"/>
                  </a:moveTo>
                  <a:cubicBezTo>
                    <a:pt x="6415724" y="894677"/>
                    <a:pt x="6399829" y="887556"/>
                    <a:pt x="6388258" y="875985"/>
                  </a:cubicBezTo>
                  <a:lnTo>
                    <a:pt x="6378159" y="851952"/>
                  </a:lnTo>
                  <a:lnTo>
                    <a:pt x="5101170" y="851952"/>
                  </a:lnTo>
                  <a:lnTo>
                    <a:pt x="4805656" y="556948"/>
                  </a:lnTo>
                  <a:lnTo>
                    <a:pt x="3891526" y="556948"/>
                  </a:lnTo>
                  <a:lnTo>
                    <a:pt x="3813829" y="556948"/>
                  </a:lnTo>
                  <a:lnTo>
                    <a:pt x="2899699" y="556948"/>
                  </a:lnTo>
                  <a:lnTo>
                    <a:pt x="2604185" y="851952"/>
                  </a:lnTo>
                  <a:lnTo>
                    <a:pt x="1327196" y="851952"/>
                  </a:lnTo>
                  <a:lnTo>
                    <a:pt x="1317097" y="875985"/>
                  </a:lnTo>
                  <a:cubicBezTo>
                    <a:pt x="1305526" y="887556"/>
                    <a:pt x="1289631" y="894677"/>
                    <a:pt x="1272084" y="894677"/>
                  </a:cubicBezTo>
                  <a:cubicBezTo>
                    <a:pt x="1236989" y="894677"/>
                    <a:pt x="1207996" y="866194"/>
                    <a:pt x="1207996" y="830590"/>
                  </a:cubicBezTo>
                  <a:cubicBezTo>
                    <a:pt x="1207996" y="795495"/>
                    <a:pt x="1236480" y="766503"/>
                    <a:pt x="1272084" y="766503"/>
                  </a:cubicBezTo>
                  <a:cubicBezTo>
                    <a:pt x="1289631" y="766503"/>
                    <a:pt x="1305653" y="773623"/>
                    <a:pt x="1317288" y="785195"/>
                  </a:cubicBezTo>
                  <a:lnTo>
                    <a:pt x="1327497" y="809736"/>
                  </a:lnTo>
                  <a:lnTo>
                    <a:pt x="2586892" y="809736"/>
                  </a:lnTo>
                  <a:lnTo>
                    <a:pt x="2881896" y="514223"/>
                  </a:lnTo>
                  <a:lnTo>
                    <a:pt x="3813829" y="514223"/>
                  </a:lnTo>
                  <a:lnTo>
                    <a:pt x="3891526" y="514223"/>
                  </a:lnTo>
                  <a:lnTo>
                    <a:pt x="4823459" y="514223"/>
                  </a:lnTo>
                  <a:lnTo>
                    <a:pt x="5118463" y="809736"/>
                  </a:lnTo>
                  <a:lnTo>
                    <a:pt x="6377858" y="809736"/>
                  </a:lnTo>
                  <a:lnTo>
                    <a:pt x="6388067" y="785195"/>
                  </a:lnTo>
                  <a:cubicBezTo>
                    <a:pt x="6399702" y="773623"/>
                    <a:pt x="6415724" y="766503"/>
                    <a:pt x="6433271" y="766503"/>
                  </a:cubicBezTo>
                  <a:cubicBezTo>
                    <a:pt x="6468875" y="766503"/>
                    <a:pt x="6497359" y="795495"/>
                    <a:pt x="6497359" y="830590"/>
                  </a:cubicBezTo>
                  <a:cubicBezTo>
                    <a:pt x="6497359" y="866194"/>
                    <a:pt x="6468366" y="894677"/>
                    <a:pt x="6433271" y="894677"/>
                  </a:cubicBezTo>
                  <a:close/>
                  <a:moveTo>
                    <a:pt x="2483639" y="1065577"/>
                  </a:moveTo>
                  <a:lnTo>
                    <a:pt x="982165" y="1065577"/>
                  </a:lnTo>
                  <a:lnTo>
                    <a:pt x="724290" y="807702"/>
                  </a:lnTo>
                  <a:lnTo>
                    <a:pt x="119379" y="807702"/>
                  </a:lnTo>
                  <a:lnTo>
                    <a:pt x="109483" y="831734"/>
                  </a:lnTo>
                  <a:cubicBezTo>
                    <a:pt x="97912" y="843305"/>
                    <a:pt x="81890" y="850426"/>
                    <a:pt x="64088" y="850426"/>
                  </a:cubicBezTo>
                  <a:cubicBezTo>
                    <a:pt x="28993" y="850426"/>
                    <a:pt x="0" y="821943"/>
                    <a:pt x="0" y="786339"/>
                  </a:cubicBezTo>
                  <a:cubicBezTo>
                    <a:pt x="0" y="751244"/>
                    <a:pt x="28484" y="722252"/>
                    <a:pt x="64088" y="722252"/>
                  </a:cubicBezTo>
                  <a:cubicBezTo>
                    <a:pt x="81635" y="722252"/>
                    <a:pt x="97657" y="729373"/>
                    <a:pt x="109292" y="740944"/>
                  </a:cubicBezTo>
                  <a:lnTo>
                    <a:pt x="119501" y="765486"/>
                  </a:lnTo>
                  <a:lnTo>
                    <a:pt x="742091" y="765486"/>
                  </a:lnTo>
                  <a:lnTo>
                    <a:pt x="999967" y="1023361"/>
                  </a:lnTo>
                  <a:lnTo>
                    <a:pt x="2483639" y="1023361"/>
                  </a:lnTo>
                  <a:close/>
                  <a:moveTo>
                    <a:pt x="6723190" y="1065577"/>
                  </a:moveTo>
                  <a:lnTo>
                    <a:pt x="5221716" y="1065577"/>
                  </a:lnTo>
                  <a:lnTo>
                    <a:pt x="5221716" y="1023361"/>
                  </a:lnTo>
                  <a:lnTo>
                    <a:pt x="6705388" y="1023361"/>
                  </a:lnTo>
                  <a:lnTo>
                    <a:pt x="6963264" y="765486"/>
                  </a:lnTo>
                  <a:lnTo>
                    <a:pt x="7585854" y="765486"/>
                  </a:lnTo>
                  <a:lnTo>
                    <a:pt x="7596063" y="740944"/>
                  </a:lnTo>
                  <a:cubicBezTo>
                    <a:pt x="7607698" y="729373"/>
                    <a:pt x="7623720" y="722252"/>
                    <a:pt x="7641267" y="722252"/>
                  </a:cubicBezTo>
                  <a:cubicBezTo>
                    <a:pt x="7676871" y="722252"/>
                    <a:pt x="7705355" y="751244"/>
                    <a:pt x="7705355" y="786339"/>
                  </a:cubicBezTo>
                  <a:cubicBezTo>
                    <a:pt x="7705355" y="821943"/>
                    <a:pt x="7676362" y="850426"/>
                    <a:pt x="7641267" y="850426"/>
                  </a:cubicBezTo>
                  <a:cubicBezTo>
                    <a:pt x="7623465" y="850426"/>
                    <a:pt x="7607443" y="843305"/>
                    <a:pt x="7595872" y="831734"/>
                  </a:cubicBezTo>
                  <a:lnTo>
                    <a:pt x="7585976" y="807702"/>
                  </a:lnTo>
                  <a:lnTo>
                    <a:pt x="6981065" y="807702"/>
                  </a:lnTo>
                  <a:close/>
                  <a:moveTo>
                    <a:pt x="6954109" y="1235459"/>
                  </a:moveTo>
                  <a:lnTo>
                    <a:pt x="5233415" y="1235459"/>
                  </a:lnTo>
                  <a:lnTo>
                    <a:pt x="4900770" y="902816"/>
                  </a:lnTo>
                  <a:lnTo>
                    <a:pt x="3891526" y="902816"/>
                  </a:lnTo>
                  <a:lnTo>
                    <a:pt x="3813829" y="902816"/>
                  </a:lnTo>
                  <a:lnTo>
                    <a:pt x="2804585" y="902816"/>
                  </a:lnTo>
                  <a:lnTo>
                    <a:pt x="2471940" y="1235459"/>
                  </a:lnTo>
                  <a:lnTo>
                    <a:pt x="751246" y="1235459"/>
                  </a:lnTo>
                  <a:lnTo>
                    <a:pt x="530711" y="1014501"/>
                  </a:lnTo>
                  <a:lnTo>
                    <a:pt x="527656" y="1016525"/>
                  </a:lnTo>
                  <a:cubicBezTo>
                    <a:pt x="504529" y="1025871"/>
                    <a:pt x="476967" y="1021198"/>
                    <a:pt x="458275" y="1002506"/>
                  </a:cubicBezTo>
                  <a:cubicBezTo>
                    <a:pt x="433354" y="977583"/>
                    <a:pt x="433354" y="936893"/>
                    <a:pt x="458275" y="911970"/>
                  </a:cubicBezTo>
                  <a:cubicBezTo>
                    <a:pt x="483198" y="887047"/>
                    <a:pt x="523889" y="887047"/>
                    <a:pt x="548813" y="911970"/>
                  </a:cubicBezTo>
                  <a:cubicBezTo>
                    <a:pt x="561274" y="924431"/>
                    <a:pt x="567504" y="940835"/>
                    <a:pt x="567504" y="957238"/>
                  </a:cubicBezTo>
                  <a:lnTo>
                    <a:pt x="557582" y="981269"/>
                  </a:lnTo>
                  <a:lnTo>
                    <a:pt x="769048" y="1192734"/>
                  </a:lnTo>
                  <a:lnTo>
                    <a:pt x="2454647" y="1192734"/>
                  </a:lnTo>
                  <a:lnTo>
                    <a:pt x="2786782" y="860600"/>
                  </a:lnTo>
                  <a:lnTo>
                    <a:pt x="3813829" y="860600"/>
                  </a:lnTo>
                  <a:lnTo>
                    <a:pt x="3891526" y="860600"/>
                  </a:lnTo>
                  <a:lnTo>
                    <a:pt x="4918573" y="860600"/>
                  </a:lnTo>
                  <a:lnTo>
                    <a:pt x="5250708" y="1192734"/>
                  </a:lnTo>
                  <a:lnTo>
                    <a:pt x="6936307" y="1192734"/>
                  </a:lnTo>
                  <a:lnTo>
                    <a:pt x="7147773" y="981269"/>
                  </a:lnTo>
                  <a:lnTo>
                    <a:pt x="7137851" y="957238"/>
                  </a:lnTo>
                  <a:cubicBezTo>
                    <a:pt x="7137851" y="940835"/>
                    <a:pt x="7144081" y="924431"/>
                    <a:pt x="7156542" y="911970"/>
                  </a:cubicBezTo>
                  <a:cubicBezTo>
                    <a:pt x="7181466" y="887047"/>
                    <a:pt x="7222157" y="887047"/>
                    <a:pt x="7247080" y="911970"/>
                  </a:cubicBezTo>
                  <a:cubicBezTo>
                    <a:pt x="7272001" y="936893"/>
                    <a:pt x="7272001" y="977583"/>
                    <a:pt x="7247080" y="1002506"/>
                  </a:cubicBezTo>
                  <a:cubicBezTo>
                    <a:pt x="7228388" y="1021198"/>
                    <a:pt x="7200826" y="1025871"/>
                    <a:pt x="7177699" y="1016525"/>
                  </a:cubicBezTo>
                  <a:lnTo>
                    <a:pt x="7174644" y="1014501"/>
                  </a:lnTo>
                  <a:close/>
                  <a:moveTo>
                    <a:pt x="4665783" y="1627611"/>
                  </a:moveTo>
                  <a:cubicBezTo>
                    <a:pt x="4648235" y="1627611"/>
                    <a:pt x="4632340" y="1620363"/>
                    <a:pt x="4620769" y="1608728"/>
                  </a:cubicBezTo>
                  <a:lnTo>
                    <a:pt x="4610710" y="1584887"/>
                  </a:lnTo>
                  <a:lnTo>
                    <a:pt x="3891526" y="1584887"/>
                  </a:lnTo>
                  <a:lnTo>
                    <a:pt x="3813829" y="1584887"/>
                  </a:lnTo>
                  <a:lnTo>
                    <a:pt x="3094645" y="1584887"/>
                  </a:lnTo>
                  <a:lnTo>
                    <a:pt x="3084586" y="1608728"/>
                  </a:lnTo>
                  <a:cubicBezTo>
                    <a:pt x="3073015" y="1620363"/>
                    <a:pt x="3057120" y="1627611"/>
                    <a:pt x="3039572" y="1627611"/>
                  </a:cubicBezTo>
                  <a:cubicBezTo>
                    <a:pt x="3004477" y="1627611"/>
                    <a:pt x="2975485" y="1599128"/>
                    <a:pt x="2975485" y="1563524"/>
                  </a:cubicBezTo>
                  <a:cubicBezTo>
                    <a:pt x="2975485" y="1528429"/>
                    <a:pt x="3003968" y="1499437"/>
                    <a:pt x="3039572" y="1499437"/>
                  </a:cubicBezTo>
                  <a:cubicBezTo>
                    <a:pt x="3057374" y="1499437"/>
                    <a:pt x="3073396" y="1506557"/>
                    <a:pt x="3084967" y="1518129"/>
                  </a:cubicBezTo>
                  <a:lnTo>
                    <a:pt x="3094863" y="1542162"/>
                  </a:lnTo>
                  <a:lnTo>
                    <a:pt x="3813829" y="1542162"/>
                  </a:lnTo>
                  <a:lnTo>
                    <a:pt x="3891526" y="1542162"/>
                  </a:lnTo>
                  <a:lnTo>
                    <a:pt x="4610492" y="1542162"/>
                  </a:lnTo>
                  <a:lnTo>
                    <a:pt x="4620388" y="1518129"/>
                  </a:lnTo>
                  <a:cubicBezTo>
                    <a:pt x="4631959" y="1506557"/>
                    <a:pt x="4647981" y="1499437"/>
                    <a:pt x="4665783" y="1499437"/>
                  </a:cubicBezTo>
                  <a:cubicBezTo>
                    <a:pt x="4701387" y="1499437"/>
                    <a:pt x="4729870" y="1528429"/>
                    <a:pt x="4729870" y="1563524"/>
                  </a:cubicBezTo>
                  <a:cubicBezTo>
                    <a:pt x="4729870" y="1599128"/>
                    <a:pt x="4700878" y="1627611"/>
                    <a:pt x="4665783" y="1627611"/>
                  </a:cubicBezTo>
                  <a:close/>
                  <a:moveTo>
                    <a:pt x="7144336" y="1687502"/>
                  </a:moveTo>
                  <a:cubicBezTo>
                    <a:pt x="7127933" y="1687502"/>
                    <a:pt x="7111529" y="1681271"/>
                    <a:pt x="7099067" y="1668810"/>
                  </a:cubicBezTo>
                  <a:cubicBezTo>
                    <a:pt x="7086606" y="1656348"/>
                    <a:pt x="7080376" y="1639945"/>
                    <a:pt x="7080376" y="1623542"/>
                  </a:cubicBezTo>
                  <a:lnTo>
                    <a:pt x="7090183" y="1599791"/>
                  </a:lnTo>
                  <a:lnTo>
                    <a:pt x="6950041" y="1459255"/>
                  </a:lnTo>
                  <a:lnTo>
                    <a:pt x="5077266" y="1459255"/>
                  </a:lnTo>
                  <a:lnTo>
                    <a:pt x="4724276" y="1106266"/>
                  </a:lnTo>
                  <a:lnTo>
                    <a:pt x="3891526" y="1106266"/>
                  </a:lnTo>
                  <a:lnTo>
                    <a:pt x="3813829" y="1106266"/>
                  </a:lnTo>
                  <a:lnTo>
                    <a:pt x="2981079" y="1106266"/>
                  </a:lnTo>
                  <a:lnTo>
                    <a:pt x="2628089" y="1459255"/>
                  </a:lnTo>
                  <a:lnTo>
                    <a:pt x="755314" y="1459255"/>
                  </a:lnTo>
                  <a:lnTo>
                    <a:pt x="615172" y="1599791"/>
                  </a:lnTo>
                  <a:lnTo>
                    <a:pt x="624979" y="1623542"/>
                  </a:lnTo>
                  <a:cubicBezTo>
                    <a:pt x="624979" y="1639945"/>
                    <a:pt x="618749" y="1656348"/>
                    <a:pt x="606288" y="1668810"/>
                  </a:cubicBezTo>
                  <a:cubicBezTo>
                    <a:pt x="593826" y="1681271"/>
                    <a:pt x="577422" y="1687502"/>
                    <a:pt x="561019" y="1687502"/>
                  </a:cubicBezTo>
                  <a:cubicBezTo>
                    <a:pt x="544615" y="1687502"/>
                    <a:pt x="528212" y="1681271"/>
                    <a:pt x="515750" y="1668810"/>
                  </a:cubicBezTo>
                  <a:cubicBezTo>
                    <a:pt x="490828" y="1643887"/>
                    <a:pt x="490828" y="1603197"/>
                    <a:pt x="515750" y="1578274"/>
                  </a:cubicBezTo>
                  <a:cubicBezTo>
                    <a:pt x="534442" y="1559582"/>
                    <a:pt x="562004" y="1554908"/>
                    <a:pt x="585131" y="1564255"/>
                  </a:cubicBezTo>
                  <a:lnTo>
                    <a:pt x="588474" y="1566470"/>
                  </a:lnTo>
                  <a:lnTo>
                    <a:pt x="738021" y="1416529"/>
                  </a:lnTo>
                  <a:lnTo>
                    <a:pt x="2610287" y="1416529"/>
                  </a:lnTo>
                  <a:lnTo>
                    <a:pt x="2963276" y="1064050"/>
                  </a:lnTo>
                  <a:lnTo>
                    <a:pt x="3813829" y="1064050"/>
                  </a:lnTo>
                  <a:lnTo>
                    <a:pt x="3891526" y="1064050"/>
                  </a:lnTo>
                  <a:lnTo>
                    <a:pt x="4742079" y="1064050"/>
                  </a:lnTo>
                  <a:lnTo>
                    <a:pt x="5095068" y="1416529"/>
                  </a:lnTo>
                  <a:lnTo>
                    <a:pt x="6967334" y="1416529"/>
                  </a:lnTo>
                  <a:lnTo>
                    <a:pt x="7116881" y="1566470"/>
                  </a:lnTo>
                  <a:lnTo>
                    <a:pt x="7120224" y="1564255"/>
                  </a:lnTo>
                  <a:cubicBezTo>
                    <a:pt x="7143351" y="1554908"/>
                    <a:pt x="7170913" y="1559582"/>
                    <a:pt x="7189605" y="1578274"/>
                  </a:cubicBezTo>
                  <a:cubicBezTo>
                    <a:pt x="7214527" y="1603197"/>
                    <a:pt x="7214527" y="1643887"/>
                    <a:pt x="7189605" y="1668810"/>
                  </a:cubicBezTo>
                  <a:cubicBezTo>
                    <a:pt x="7177143" y="1681271"/>
                    <a:pt x="7160740" y="1687502"/>
                    <a:pt x="7144336" y="1687502"/>
                  </a:cubicBezTo>
                  <a:close/>
                  <a:moveTo>
                    <a:pt x="6864080" y="1855858"/>
                  </a:moveTo>
                  <a:cubicBezTo>
                    <a:pt x="6847677" y="1855858"/>
                    <a:pt x="6831274" y="1849627"/>
                    <a:pt x="6818813" y="1837166"/>
                  </a:cubicBezTo>
                  <a:cubicBezTo>
                    <a:pt x="6806351" y="1824704"/>
                    <a:pt x="6800120" y="1808301"/>
                    <a:pt x="6800120" y="1791898"/>
                  </a:cubicBezTo>
                  <a:lnTo>
                    <a:pt x="6809894" y="1768228"/>
                  </a:lnTo>
                  <a:lnTo>
                    <a:pt x="6695215" y="1653550"/>
                  </a:lnTo>
                  <a:lnTo>
                    <a:pt x="5039118" y="1653550"/>
                  </a:lnTo>
                  <a:lnTo>
                    <a:pt x="4731397" y="1345830"/>
                  </a:lnTo>
                  <a:lnTo>
                    <a:pt x="3891526" y="1345830"/>
                  </a:lnTo>
                  <a:lnTo>
                    <a:pt x="3813829" y="1345830"/>
                  </a:lnTo>
                  <a:lnTo>
                    <a:pt x="2973958" y="1345830"/>
                  </a:lnTo>
                  <a:lnTo>
                    <a:pt x="2666237" y="1653550"/>
                  </a:lnTo>
                  <a:lnTo>
                    <a:pt x="1010140" y="1653550"/>
                  </a:lnTo>
                  <a:lnTo>
                    <a:pt x="895461" y="1768228"/>
                  </a:lnTo>
                  <a:lnTo>
                    <a:pt x="905235" y="1791898"/>
                  </a:lnTo>
                  <a:cubicBezTo>
                    <a:pt x="905235" y="1808301"/>
                    <a:pt x="899004" y="1824704"/>
                    <a:pt x="886542" y="1837166"/>
                  </a:cubicBezTo>
                  <a:cubicBezTo>
                    <a:pt x="874081" y="1849627"/>
                    <a:pt x="857678" y="1855858"/>
                    <a:pt x="841275" y="1855858"/>
                  </a:cubicBezTo>
                  <a:cubicBezTo>
                    <a:pt x="824872" y="1855858"/>
                    <a:pt x="808468" y="1849627"/>
                    <a:pt x="796006" y="1837166"/>
                  </a:cubicBezTo>
                  <a:cubicBezTo>
                    <a:pt x="771084" y="1812243"/>
                    <a:pt x="771084" y="1771553"/>
                    <a:pt x="796006" y="1746630"/>
                  </a:cubicBezTo>
                  <a:cubicBezTo>
                    <a:pt x="814699" y="1727938"/>
                    <a:pt x="842260" y="1723264"/>
                    <a:pt x="865387" y="1732611"/>
                  </a:cubicBezTo>
                  <a:lnTo>
                    <a:pt x="868718" y="1734819"/>
                  </a:lnTo>
                  <a:lnTo>
                    <a:pt x="992337" y="1610825"/>
                  </a:lnTo>
                  <a:lnTo>
                    <a:pt x="2648436" y="1610825"/>
                  </a:lnTo>
                  <a:lnTo>
                    <a:pt x="2956665" y="1303105"/>
                  </a:lnTo>
                  <a:lnTo>
                    <a:pt x="3813829" y="1303105"/>
                  </a:lnTo>
                  <a:lnTo>
                    <a:pt x="3891526" y="1303105"/>
                  </a:lnTo>
                  <a:lnTo>
                    <a:pt x="4748690" y="1303105"/>
                  </a:lnTo>
                  <a:lnTo>
                    <a:pt x="5056919" y="1610825"/>
                  </a:lnTo>
                  <a:lnTo>
                    <a:pt x="6713018" y="1610825"/>
                  </a:lnTo>
                  <a:lnTo>
                    <a:pt x="6836637" y="1734819"/>
                  </a:lnTo>
                  <a:lnTo>
                    <a:pt x="6839968" y="1732611"/>
                  </a:lnTo>
                  <a:cubicBezTo>
                    <a:pt x="6863095" y="1723264"/>
                    <a:pt x="6890656" y="1727938"/>
                    <a:pt x="6909349" y="1746630"/>
                  </a:cubicBezTo>
                  <a:cubicBezTo>
                    <a:pt x="6934271" y="1771553"/>
                    <a:pt x="6934271" y="1812243"/>
                    <a:pt x="6909349" y="1837166"/>
                  </a:cubicBezTo>
                  <a:cubicBezTo>
                    <a:pt x="6896887" y="1849627"/>
                    <a:pt x="6880483" y="1855858"/>
                    <a:pt x="6864080" y="1855858"/>
                  </a:cubicBezTo>
                  <a:close/>
                  <a:moveTo>
                    <a:pt x="1394155" y="1977039"/>
                  </a:moveTo>
                  <a:cubicBezTo>
                    <a:pt x="1358759" y="1977039"/>
                    <a:pt x="1330067" y="1948346"/>
                    <a:pt x="1330067" y="1912952"/>
                  </a:cubicBezTo>
                  <a:cubicBezTo>
                    <a:pt x="1330067" y="1877558"/>
                    <a:pt x="1358760" y="1848865"/>
                    <a:pt x="1394155" y="1848865"/>
                  </a:cubicBezTo>
                  <a:cubicBezTo>
                    <a:pt x="1411853" y="1848865"/>
                    <a:pt x="1427874" y="1856038"/>
                    <a:pt x="1439472" y="1867635"/>
                  </a:cubicBezTo>
                  <a:lnTo>
                    <a:pt x="1449394" y="1891590"/>
                  </a:lnTo>
                  <a:lnTo>
                    <a:pt x="2252722" y="1891590"/>
                  </a:lnTo>
                  <a:lnTo>
                    <a:pt x="2252722" y="1934315"/>
                  </a:lnTo>
                  <a:lnTo>
                    <a:pt x="1449393" y="1934315"/>
                  </a:lnTo>
                  <a:lnTo>
                    <a:pt x="1439471" y="1958268"/>
                  </a:lnTo>
                  <a:cubicBezTo>
                    <a:pt x="1427873" y="1969866"/>
                    <a:pt x="1411852" y="1977039"/>
                    <a:pt x="1394155" y="1977039"/>
                  </a:cubicBezTo>
                  <a:close/>
                  <a:moveTo>
                    <a:pt x="6311200" y="1977039"/>
                  </a:moveTo>
                  <a:cubicBezTo>
                    <a:pt x="6293503" y="1977039"/>
                    <a:pt x="6277482" y="1969866"/>
                    <a:pt x="6265884" y="1958268"/>
                  </a:cubicBezTo>
                  <a:lnTo>
                    <a:pt x="6255962" y="1934315"/>
                  </a:lnTo>
                  <a:lnTo>
                    <a:pt x="5452633" y="1934315"/>
                  </a:lnTo>
                  <a:lnTo>
                    <a:pt x="5452633" y="1891590"/>
                  </a:lnTo>
                  <a:lnTo>
                    <a:pt x="6255961" y="1891590"/>
                  </a:lnTo>
                  <a:lnTo>
                    <a:pt x="6265883" y="1867635"/>
                  </a:lnTo>
                  <a:cubicBezTo>
                    <a:pt x="6277481" y="1856038"/>
                    <a:pt x="6293502" y="1848865"/>
                    <a:pt x="6311200" y="1848865"/>
                  </a:cubicBezTo>
                  <a:cubicBezTo>
                    <a:pt x="6346595" y="1848865"/>
                    <a:pt x="6375288" y="1877558"/>
                    <a:pt x="6375288" y="1912952"/>
                  </a:cubicBezTo>
                  <a:cubicBezTo>
                    <a:pt x="6375288" y="1948346"/>
                    <a:pt x="6346596" y="1977039"/>
                    <a:pt x="6311200" y="1977039"/>
                  </a:cubicBezTo>
                  <a:close/>
                  <a:moveTo>
                    <a:pt x="4994867" y="2153025"/>
                  </a:moveTo>
                  <a:cubicBezTo>
                    <a:pt x="4977319" y="2153025"/>
                    <a:pt x="4961424" y="2145904"/>
                    <a:pt x="4949852" y="2134333"/>
                  </a:cubicBezTo>
                  <a:lnTo>
                    <a:pt x="4939968" y="2110809"/>
                  </a:lnTo>
                  <a:lnTo>
                    <a:pt x="3891526" y="2110809"/>
                  </a:lnTo>
                  <a:lnTo>
                    <a:pt x="3813829" y="2110809"/>
                  </a:lnTo>
                  <a:lnTo>
                    <a:pt x="2765387" y="2110809"/>
                  </a:lnTo>
                  <a:lnTo>
                    <a:pt x="2755503" y="2134333"/>
                  </a:lnTo>
                  <a:cubicBezTo>
                    <a:pt x="2743931" y="2145904"/>
                    <a:pt x="2728036" y="2153025"/>
                    <a:pt x="2710488" y="2153025"/>
                  </a:cubicBezTo>
                  <a:cubicBezTo>
                    <a:pt x="2675393" y="2153025"/>
                    <a:pt x="2646401" y="2124542"/>
                    <a:pt x="2646401" y="2088938"/>
                  </a:cubicBezTo>
                  <a:cubicBezTo>
                    <a:pt x="2646401" y="2053842"/>
                    <a:pt x="2674884" y="2024851"/>
                    <a:pt x="2710488" y="2024851"/>
                  </a:cubicBezTo>
                  <a:cubicBezTo>
                    <a:pt x="2728036" y="2024851"/>
                    <a:pt x="2744058" y="2031972"/>
                    <a:pt x="2755693" y="2043543"/>
                  </a:cubicBezTo>
                  <a:lnTo>
                    <a:pt x="2765901" y="2068084"/>
                  </a:lnTo>
                  <a:lnTo>
                    <a:pt x="3813829" y="2068084"/>
                  </a:lnTo>
                  <a:lnTo>
                    <a:pt x="3891526" y="2068084"/>
                  </a:lnTo>
                  <a:lnTo>
                    <a:pt x="4939454" y="2068084"/>
                  </a:lnTo>
                  <a:lnTo>
                    <a:pt x="4949662" y="2043543"/>
                  </a:lnTo>
                  <a:cubicBezTo>
                    <a:pt x="4961297" y="2031972"/>
                    <a:pt x="4977319" y="2024851"/>
                    <a:pt x="4994867" y="2024851"/>
                  </a:cubicBezTo>
                  <a:cubicBezTo>
                    <a:pt x="5030471" y="2024851"/>
                    <a:pt x="5058954" y="2053842"/>
                    <a:pt x="5058954" y="2088938"/>
                  </a:cubicBezTo>
                  <a:cubicBezTo>
                    <a:pt x="5058954" y="2124542"/>
                    <a:pt x="5029962" y="2153025"/>
                    <a:pt x="4994867" y="2153025"/>
                  </a:cubicBezTo>
                  <a:close/>
                  <a:moveTo>
                    <a:pt x="6894598" y="2200836"/>
                  </a:moveTo>
                  <a:cubicBezTo>
                    <a:pt x="6877050" y="2200836"/>
                    <a:pt x="6861156" y="2193715"/>
                    <a:pt x="6849585" y="2182144"/>
                  </a:cubicBezTo>
                  <a:lnTo>
                    <a:pt x="6839487" y="2158111"/>
                  </a:lnTo>
                  <a:lnTo>
                    <a:pt x="5314795" y="2158111"/>
                  </a:lnTo>
                  <a:lnTo>
                    <a:pt x="5022842" y="1866158"/>
                  </a:lnTo>
                  <a:lnTo>
                    <a:pt x="3891526" y="1866158"/>
                  </a:lnTo>
                  <a:lnTo>
                    <a:pt x="3813829" y="1866158"/>
                  </a:lnTo>
                  <a:lnTo>
                    <a:pt x="2682513" y="1866158"/>
                  </a:lnTo>
                  <a:lnTo>
                    <a:pt x="2390560" y="2158111"/>
                  </a:lnTo>
                  <a:lnTo>
                    <a:pt x="865868" y="2158111"/>
                  </a:lnTo>
                  <a:lnTo>
                    <a:pt x="855770" y="2182144"/>
                  </a:lnTo>
                  <a:cubicBezTo>
                    <a:pt x="844199" y="2193715"/>
                    <a:pt x="828305" y="2200836"/>
                    <a:pt x="810757" y="2200836"/>
                  </a:cubicBezTo>
                  <a:cubicBezTo>
                    <a:pt x="775661" y="2200836"/>
                    <a:pt x="746669" y="2172353"/>
                    <a:pt x="746669" y="2136749"/>
                  </a:cubicBezTo>
                  <a:cubicBezTo>
                    <a:pt x="746669" y="2101654"/>
                    <a:pt x="775153" y="2072662"/>
                    <a:pt x="810757" y="2072662"/>
                  </a:cubicBezTo>
                  <a:cubicBezTo>
                    <a:pt x="828305" y="2072662"/>
                    <a:pt x="844326" y="2079783"/>
                    <a:pt x="855961" y="2091354"/>
                  </a:cubicBezTo>
                  <a:lnTo>
                    <a:pt x="865957" y="2115387"/>
                  </a:lnTo>
                  <a:lnTo>
                    <a:pt x="2373266" y="2115387"/>
                  </a:lnTo>
                  <a:lnTo>
                    <a:pt x="2664712" y="1823942"/>
                  </a:lnTo>
                  <a:lnTo>
                    <a:pt x="3813829" y="1823942"/>
                  </a:lnTo>
                  <a:lnTo>
                    <a:pt x="3891526" y="1823942"/>
                  </a:lnTo>
                  <a:lnTo>
                    <a:pt x="5040643" y="1823942"/>
                  </a:lnTo>
                  <a:lnTo>
                    <a:pt x="5332089" y="2115387"/>
                  </a:lnTo>
                  <a:lnTo>
                    <a:pt x="6839398" y="2115387"/>
                  </a:lnTo>
                  <a:lnTo>
                    <a:pt x="6849394" y="2091354"/>
                  </a:lnTo>
                  <a:cubicBezTo>
                    <a:pt x="6861029" y="2079783"/>
                    <a:pt x="6877050" y="2072662"/>
                    <a:pt x="6894598" y="2072662"/>
                  </a:cubicBezTo>
                  <a:cubicBezTo>
                    <a:pt x="6930202" y="2072662"/>
                    <a:pt x="6958686" y="2101654"/>
                    <a:pt x="6958686" y="2136749"/>
                  </a:cubicBezTo>
                  <a:cubicBezTo>
                    <a:pt x="6958686" y="2172353"/>
                    <a:pt x="6929694" y="2200836"/>
                    <a:pt x="6894598" y="2200836"/>
                  </a:cubicBezTo>
                  <a:close/>
                  <a:moveTo>
                    <a:pt x="6288822" y="2758618"/>
                  </a:moveTo>
                  <a:lnTo>
                    <a:pt x="5599628" y="2758618"/>
                  </a:lnTo>
                  <a:lnTo>
                    <a:pt x="5280717" y="2439708"/>
                  </a:lnTo>
                  <a:lnTo>
                    <a:pt x="3891526" y="2439708"/>
                  </a:lnTo>
                  <a:lnTo>
                    <a:pt x="3813829" y="2439708"/>
                  </a:lnTo>
                  <a:lnTo>
                    <a:pt x="2424638" y="2439708"/>
                  </a:lnTo>
                  <a:lnTo>
                    <a:pt x="2105727" y="2758618"/>
                  </a:lnTo>
                  <a:lnTo>
                    <a:pt x="1416533" y="2758618"/>
                  </a:lnTo>
                  <a:lnTo>
                    <a:pt x="1039640" y="2382233"/>
                  </a:lnTo>
                  <a:lnTo>
                    <a:pt x="558174" y="2382233"/>
                  </a:lnTo>
                  <a:lnTo>
                    <a:pt x="557467" y="2385690"/>
                  </a:lnTo>
                  <a:cubicBezTo>
                    <a:pt x="547668" y="2408650"/>
                    <a:pt x="524780" y="2424958"/>
                    <a:pt x="498458" y="2424958"/>
                  </a:cubicBezTo>
                  <a:cubicBezTo>
                    <a:pt x="463363" y="2424958"/>
                    <a:pt x="434371" y="2396475"/>
                    <a:pt x="434371" y="2360871"/>
                  </a:cubicBezTo>
                  <a:cubicBezTo>
                    <a:pt x="434371" y="2325776"/>
                    <a:pt x="462854" y="2296784"/>
                    <a:pt x="498458" y="2296784"/>
                  </a:cubicBezTo>
                  <a:cubicBezTo>
                    <a:pt x="524780" y="2296784"/>
                    <a:pt x="547668" y="2312805"/>
                    <a:pt x="557467" y="2335837"/>
                  </a:cubicBezTo>
                  <a:lnTo>
                    <a:pt x="558212" y="2339508"/>
                  </a:lnTo>
                  <a:lnTo>
                    <a:pt x="1057441" y="2339508"/>
                  </a:lnTo>
                  <a:lnTo>
                    <a:pt x="1433828" y="2716402"/>
                  </a:lnTo>
                  <a:lnTo>
                    <a:pt x="2087925" y="2716402"/>
                  </a:lnTo>
                  <a:lnTo>
                    <a:pt x="2406836" y="2397491"/>
                  </a:lnTo>
                  <a:lnTo>
                    <a:pt x="3813829" y="2397491"/>
                  </a:lnTo>
                  <a:lnTo>
                    <a:pt x="3891526" y="2397491"/>
                  </a:lnTo>
                  <a:lnTo>
                    <a:pt x="5298519" y="2397491"/>
                  </a:lnTo>
                  <a:lnTo>
                    <a:pt x="5617430" y="2716402"/>
                  </a:lnTo>
                  <a:lnTo>
                    <a:pt x="6271527" y="2716402"/>
                  </a:lnTo>
                  <a:lnTo>
                    <a:pt x="6647914" y="2339508"/>
                  </a:lnTo>
                  <a:lnTo>
                    <a:pt x="7147143" y="2339508"/>
                  </a:lnTo>
                  <a:lnTo>
                    <a:pt x="7147888" y="2335837"/>
                  </a:lnTo>
                  <a:cubicBezTo>
                    <a:pt x="7157687" y="2312805"/>
                    <a:pt x="7180575" y="2296784"/>
                    <a:pt x="7206897" y="2296784"/>
                  </a:cubicBezTo>
                  <a:cubicBezTo>
                    <a:pt x="7242501" y="2296784"/>
                    <a:pt x="7270984" y="2325776"/>
                    <a:pt x="7270984" y="2360871"/>
                  </a:cubicBezTo>
                  <a:cubicBezTo>
                    <a:pt x="7270984" y="2396475"/>
                    <a:pt x="7241992" y="2424958"/>
                    <a:pt x="7206897" y="2424958"/>
                  </a:cubicBezTo>
                  <a:cubicBezTo>
                    <a:pt x="7180575" y="2424958"/>
                    <a:pt x="7157687" y="2408650"/>
                    <a:pt x="7147888" y="2385690"/>
                  </a:cubicBezTo>
                  <a:lnTo>
                    <a:pt x="7147181" y="2382233"/>
                  </a:lnTo>
                  <a:lnTo>
                    <a:pt x="6665715" y="2382233"/>
                  </a:lnTo>
                  <a:close/>
                  <a:moveTo>
                    <a:pt x="5137791" y="2917183"/>
                  </a:moveTo>
                  <a:cubicBezTo>
                    <a:pt x="5121388" y="2917184"/>
                    <a:pt x="5104985" y="2910953"/>
                    <a:pt x="5092524" y="2898492"/>
                  </a:cubicBezTo>
                  <a:cubicBezTo>
                    <a:pt x="5073831" y="2879799"/>
                    <a:pt x="5069158" y="2852523"/>
                    <a:pt x="5078504" y="2829325"/>
                  </a:cubicBezTo>
                  <a:lnTo>
                    <a:pt x="5080434" y="2826383"/>
                  </a:lnTo>
                  <a:lnTo>
                    <a:pt x="4914504" y="2660454"/>
                  </a:lnTo>
                  <a:lnTo>
                    <a:pt x="3891526" y="2660454"/>
                  </a:lnTo>
                  <a:lnTo>
                    <a:pt x="3813829" y="2660454"/>
                  </a:lnTo>
                  <a:lnTo>
                    <a:pt x="2790851" y="2660454"/>
                  </a:lnTo>
                  <a:lnTo>
                    <a:pt x="2624921" y="2826383"/>
                  </a:lnTo>
                  <a:lnTo>
                    <a:pt x="2626851" y="2829325"/>
                  </a:lnTo>
                  <a:cubicBezTo>
                    <a:pt x="2636197" y="2852523"/>
                    <a:pt x="2631524" y="2879799"/>
                    <a:pt x="2612831" y="2898492"/>
                  </a:cubicBezTo>
                  <a:cubicBezTo>
                    <a:pt x="2600370" y="2910953"/>
                    <a:pt x="2583967" y="2917184"/>
                    <a:pt x="2567564" y="2917183"/>
                  </a:cubicBezTo>
                  <a:cubicBezTo>
                    <a:pt x="2551161" y="2917184"/>
                    <a:pt x="2534758" y="2910953"/>
                    <a:pt x="2522297" y="2898492"/>
                  </a:cubicBezTo>
                  <a:cubicBezTo>
                    <a:pt x="2497373" y="2873568"/>
                    <a:pt x="2497373" y="2832878"/>
                    <a:pt x="2522297" y="2807955"/>
                  </a:cubicBezTo>
                  <a:cubicBezTo>
                    <a:pt x="2540988" y="2789263"/>
                    <a:pt x="2568549" y="2784589"/>
                    <a:pt x="2591676" y="2793936"/>
                  </a:cubicBezTo>
                  <a:lnTo>
                    <a:pt x="2594844" y="2796036"/>
                  </a:lnTo>
                  <a:lnTo>
                    <a:pt x="2773557" y="2617729"/>
                  </a:lnTo>
                  <a:lnTo>
                    <a:pt x="3813829" y="2617729"/>
                  </a:lnTo>
                  <a:lnTo>
                    <a:pt x="3891526" y="2617729"/>
                  </a:lnTo>
                  <a:lnTo>
                    <a:pt x="4931798" y="2617729"/>
                  </a:lnTo>
                  <a:lnTo>
                    <a:pt x="5110511" y="2796036"/>
                  </a:lnTo>
                  <a:lnTo>
                    <a:pt x="5113679" y="2793936"/>
                  </a:lnTo>
                  <a:cubicBezTo>
                    <a:pt x="5136806" y="2784589"/>
                    <a:pt x="5164367" y="2789263"/>
                    <a:pt x="5183058" y="2807955"/>
                  </a:cubicBezTo>
                  <a:cubicBezTo>
                    <a:pt x="5207982" y="2832878"/>
                    <a:pt x="5207982" y="2873568"/>
                    <a:pt x="5183058" y="2898492"/>
                  </a:cubicBezTo>
                  <a:cubicBezTo>
                    <a:pt x="5170597" y="2910953"/>
                    <a:pt x="5154194" y="2917184"/>
                    <a:pt x="5137791" y="2917183"/>
                  </a:cubicBezTo>
                  <a:close/>
                  <a:moveTo>
                    <a:pt x="2170325" y="2985975"/>
                  </a:moveTo>
                  <a:lnTo>
                    <a:pt x="1134753" y="2985975"/>
                  </a:lnTo>
                  <a:lnTo>
                    <a:pt x="844431" y="2695653"/>
                  </a:lnTo>
                  <a:lnTo>
                    <a:pt x="841482" y="2697647"/>
                  </a:lnTo>
                  <a:cubicBezTo>
                    <a:pt x="818355" y="2707184"/>
                    <a:pt x="790793" y="2702415"/>
                    <a:pt x="772100" y="2683342"/>
                  </a:cubicBezTo>
                  <a:cubicBezTo>
                    <a:pt x="747179" y="2658419"/>
                    <a:pt x="747179" y="2617729"/>
                    <a:pt x="772100" y="2592806"/>
                  </a:cubicBezTo>
                  <a:cubicBezTo>
                    <a:pt x="797024" y="2567883"/>
                    <a:pt x="837715" y="2567883"/>
                    <a:pt x="862638" y="2592806"/>
                  </a:cubicBezTo>
                  <a:cubicBezTo>
                    <a:pt x="881329" y="2611498"/>
                    <a:pt x="886001" y="2639060"/>
                    <a:pt x="876656" y="2662186"/>
                  </a:cubicBezTo>
                  <a:lnTo>
                    <a:pt x="874423" y="2665556"/>
                  </a:lnTo>
                  <a:lnTo>
                    <a:pt x="1152556" y="2943250"/>
                  </a:lnTo>
                  <a:lnTo>
                    <a:pt x="2152523" y="2943250"/>
                  </a:lnTo>
                  <a:lnTo>
                    <a:pt x="2431252" y="2664521"/>
                  </a:lnTo>
                  <a:lnTo>
                    <a:pt x="2461261" y="2694530"/>
                  </a:lnTo>
                  <a:close/>
                  <a:moveTo>
                    <a:pt x="6570602" y="2985975"/>
                  </a:moveTo>
                  <a:lnTo>
                    <a:pt x="5535030" y="2985975"/>
                  </a:lnTo>
                  <a:lnTo>
                    <a:pt x="5244094" y="2694530"/>
                  </a:lnTo>
                  <a:lnTo>
                    <a:pt x="5274103" y="2664521"/>
                  </a:lnTo>
                  <a:lnTo>
                    <a:pt x="5552832" y="2943250"/>
                  </a:lnTo>
                  <a:lnTo>
                    <a:pt x="6552799" y="2943250"/>
                  </a:lnTo>
                  <a:lnTo>
                    <a:pt x="6830932" y="2665556"/>
                  </a:lnTo>
                  <a:lnTo>
                    <a:pt x="6828699" y="2662186"/>
                  </a:lnTo>
                  <a:cubicBezTo>
                    <a:pt x="6819354" y="2639060"/>
                    <a:pt x="6824026" y="2611498"/>
                    <a:pt x="6842717" y="2592806"/>
                  </a:cubicBezTo>
                  <a:cubicBezTo>
                    <a:pt x="6867640" y="2567883"/>
                    <a:pt x="6908331" y="2567883"/>
                    <a:pt x="6933255" y="2592806"/>
                  </a:cubicBezTo>
                  <a:cubicBezTo>
                    <a:pt x="6958176" y="2617729"/>
                    <a:pt x="6958176" y="2658419"/>
                    <a:pt x="6933255" y="2683342"/>
                  </a:cubicBezTo>
                  <a:cubicBezTo>
                    <a:pt x="6914562" y="2702415"/>
                    <a:pt x="6887000" y="2707184"/>
                    <a:pt x="6863873" y="2697647"/>
                  </a:cubicBezTo>
                  <a:lnTo>
                    <a:pt x="6860924" y="2695653"/>
                  </a:lnTo>
                  <a:close/>
                  <a:moveTo>
                    <a:pt x="4655611" y="3072951"/>
                  </a:moveTo>
                  <a:cubicBezTo>
                    <a:pt x="4629289" y="3072951"/>
                    <a:pt x="4606687" y="3056643"/>
                    <a:pt x="4596817" y="3033683"/>
                  </a:cubicBezTo>
                  <a:lnTo>
                    <a:pt x="4596080" y="3030227"/>
                  </a:lnTo>
                  <a:lnTo>
                    <a:pt x="3891526" y="3030227"/>
                  </a:lnTo>
                  <a:lnTo>
                    <a:pt x="3813829" y="3030227"/>
                  </a:lnTo>
                  <a:lnTo>
                    <a:pt x="3109275" y="3030227"/>
                  </a:lnTo>
                  <a:lnTo>
                    <a:pt x="3108538" y="3033683"/>
                  </a:lnTo>
                  <a:cubicBezTo>
                    <a:pt x="3098668" y="3056643"/>
                    <a:pt x="3076066" y="3072951"/>
                    <a:pt x="3049744" y="3072951"/>
                  </a:cubicBezTo>
                  <a:cubicBezTo>
                    <a:pt x="3014649" y="3072951"/>
                    <a:pt x="2985657" y="3044468"/>
                    <a:pt x="2985657" y="3008864"/>
                  </a:cubicBezTo>
                  <a:cubicBezTo>
                    <a:pt x="2985657" y="2973769"/>
                    <a:pt x="3014140" y="2944777"/>
                    <a:pt x="3049744" y="2944777"/>
                  </a:cubicBezTo>
                  <a:cubicBezTo>
                    <a:pt x="3076447" y="2944777"/>
                    <a:pt x="3099144" y="2960799"/>
                    <a:pt x="3108824" y="2983830"/>
                  </a:cubicBezTo>
                  <a:lnTo>
                    <a:pt x="3109559" y="2987502"/>
                  </a:lnTo>
                  <a:lnTo>
                    <a:pt x="3813829" y="2987502"/>
                  </a:lnTo>
                  <a:lnTo>
                    <a:pt x="3891526" y="2987502"/>
                  </a:lnTo>
                  <a:lnTo>
                    <a:pt x="4595796" y="2987502"/>
                  </a:lnTo>
                  <a:lnTo>
                    <a:pt x="4596531" y="2983830"/>
                  </a:lnTo>
                  <a:cubicBezTo>
                    <a:pt x="4606211" y="2960799"/>
                    <a:pt x="4628908" y="2944777"/>
                    <a:pt x="4655611" y="2944777"/>
                  </a:cubicBezTo>
                  <a:cubicBezTo>
                    <a:pt x="4691215" y="2944777"/>
                    <a:pt x="4719698" y="2973769"/>
                    <a:pt x="4719698" y="3008864"/>
                  </a:cubicBezTo>
                  <a:cubicBezTo>
                    <a:pt x="4719698" y="3044468"/>
                    <a:pt x="4690706" y="3072951"/>
                    <a:pt x="4655611" y="3072951"/>
                  </a:cubicBezTo>
                  <a:close/>
                  <a:moveTo>
                    <a:pt x="6433271" y="3191461"/>
                  </a:moveTo>
                  <a:cubicBezTo>
                    <a:pt x="6406950" y="3191461"/>
                    <a:pt x="6384347" y="3175439"/>
                    <a:pt x="6374476" y="3152408"/>
                  </a:cubicBezTo>
                  <a:lnTo>
                    <a:pt x="6373700" y="3148736"/>
                  </a:lnTo>
                  <a:lnTo>
                    <a:pt x="5101170" y="3148736"/>
                  </a:lnTo>
                  <a:lnTo>
                    <a:pt x="4805656" y="2853732"/>
                  </a:lnTo>
                  <a:lnTo>
                    <a:pt x="3891526" y="2853732"/>
                  </a:lnTo>
                  <a:lnTo>
                    <a:pt x="3813829" y="2853732"/>
                  </a:lnTo>
                  <a:lnTo>
                    <a:pt x="2899699" y="2853732"/>
                  </a:lnTo>
                  <a:lnTo>
                    <a:pt x="2604185" y="3148736"/>
                  </a:lnTo>
                  <a:lnTo>
                    <a:pt x="1331655" y="3148736"/>
                  </a:lnTo>
                  <a:lnTo>
                    <a:pt x="1330879" y="3152408"/>
                  </a:lnTo>
                  <a:cubicBezTo>
                    <a:pt x="1321008" y="3175439"/>
                    <a:pt x="1298405" y="3191461"/>
                    <a:pt x="1272084" y="3191461"/>
                  </a:cubicBezTo>
                  <a:cubicBezTo>
                    <a:pt x="1236989" y="3191461"/>
                    <a:pt x="1207996" y="3162978"/>
                    <a:pt x="1207996" y="3127374"/>
                  </a:cubicBezTo>
                  <a:cubicBezTo>
                    <a:pt x="1207996" y="3092279"/>
                    <a:pt x="1236480" y="3063287"/>
                    <a:pt x="1272084" y="3063287"/>
                  </a:cubicBezTo>
                  <a:cubicBezTo>
                    <a:pt x="1298405" y="3063287"/>
                    <a:pt x="1321294" y="3079309"/>
                    <a:pt x="1331093" y="3102340"/>
                  </a:cubicBezTo>
                  <a:lnTo>
                    <a:pt x="1331941" y="3106520"/>
                  </a:lnTo>
                  <a:lnTo>
                    <a:pt x="2586892" y="3106520"/>
                  </a:lnTo>
                  <a:lnTo>
                    <a:pt x="2881896" y="2811007"/>
                  </a:lnTo>
                  <a:lnTo>
                    <a:pt x="3813829" y="2811007"/>
                  </a:lnTo>
                  <a:lnTo>
                    <a:pt x="3891526" y="2811007"/>
                  </a:lnTo>
                  <a:lnTo>
                    <a:pt x="4823459" y="2811007"/>
                  </a:lnTo>
                  <a:lnTo>
                    <a:pt x="5118463" y="3106520"/>
                  </a:lnTo>
                  <a:lnTo>
                    <a:pt x="6373414" y="3106520"/>
                  </a:lnTo>
                  <a:lnTo>
                    <a:pt x="6374262" y="3102340"/>
                  </a:lnTo>
                  <a:cubicBezTo>
                    <a:pt x="6384061" y="3079309"/>
                    <a:pt x="6406950" y="3063287"/>
                    <a:pt x="6433271" y="3063287"/>
                  </a:cubicBezTo>
                  <a:cubicBezTo>
                    <a:pt x="6468875" y="3063287"/>
                    <a:pt x="6497359" y="3092279"/>
                    <a:pt x="6497359" y="3127374"/>
                  </a:cubicBezTo>
                  <a:cubicBezTo>
                    <a:pt x="6497359" y="3162978"/>
                    <a:pt x="6468366" y="3191461"/>
                    <a:pt x="6433271" y="3191461"/>
                  </a:cubicBezTo>
                  <a:close/>
                  <a:moveTo>
                    <a:pt x="2483639" y="3362361"/>
                  </a:moveTo>
                  <a:lnTo>
                    <a:pt x="982165" y="3362361"/>
                  </a:lnTo>
                  <a:lnTo>
                    <a:pt x="724290" y="3104486"/>
                  </a:lnTo>
                  <a:lnTo>
                    <a:pt x="123903" y="3104486"/>
                  </a:lnTo>
                  <a:lnTo>
                    <a:pt x="123169" y="3108157"/>
                  </a:lnTo>
                  <a:cubicBezTo>
                    <a:pt x="113489" y="3131188"/>
                    <a:pt x="90791" y="3147210"/>
                    <a:pt x="64088" y="3147210"/>
                  </a:cubicBezTo>
                  <a:cubicBezTo>
                    <a:pt x="28993" y="3147210"/>
                    <a:pt x="0" y="3118727"/>
                    <a:pt x="0" y="3083123"/>
                  </a:cubicBezTo>
                  <a:cubicBezTo>
                    <a:pt x="0" y="3048028"/>
                    <a:pt x="28484" y="3019036"/>
                    <a:pt x="64088" y="3019036"/>
                  </a:cubicBezTo>
                  <a:cubicBezTo>
                    <a:pt x="90409" y="3019036"/>
                    <a:pt x="113298" y="3035058"/>
                    <a:pt x="123097" y="3058089"/>
                  </a:cubicBezTo>
                  <a:lnTo>
                    <a:pt x="123945" y="3062270"/>
                  </a:lnTo>
                  <a:lnTo>
                    <a:pt x="742091" y="3062270"/>
                  </a:lnTo>
                  <a:lnTo>
                    <a:pt x="999967" y="3320145"/>
                  </a:lnTo>
                  <a:lnTo>
                    <a:pt x="2483639" y="3320145"/>
                  </a:lnTo>
                  <a:close/>
                  <a:moveTo>
                    <a:pt x="6723190" y="3362361"/>
                  </a:moveTo>
                  <a:lnTo>
                    <a:pt x="5221716" y="3362361"/>
                  </a:lnTo>
                  <a:lnTo>
                    <a:pt x="5221716" y="3320145"/>
                  </a:lnTo>
                  <a:lnTo>
                    <a:pt x="6705388" y="3320145"/>
                  </a:lnTo>
                  <a:lnTo>
                    <a:pt x="6963264" y="3062270"/>
                  </a:lnTo>
                  <a:lnTo>
                    <a:pt x="7581410" y="3062270"/>
                  </a:lnTo>
                  <a:lnTo>
                    <a:pt x="7582258" y="3058089"/>
                  </a:lnTo>
                  <a:cubicBezTo>
                    <a:pt x="7592057" y="3035058"/>
                    <a:pt x="7614946" y="3019036"/>
                    <a:pt x="7641267" y="3019036"/>
                  </a:cubicBezTo>
                  <a:cubicBezTo>
                    <a:pt x="7676871" y="3019036"/>
                    <a:pt x="7705355" y="3048028"/>
                    <a:pt x="7705355" y="3083123"/>
                  </a:cubicBezTo>
                  <a:cubicBezTo>
                    <a:pt x="7705355" y="3118727"/>
                    <a:pt x="7676362" y="3147210"/>
                    <a:pt x="7641267" y="3147210"/>
                  </a:cubicBezTo>
                  <a:cubicBezTo>
                    <a:pt x="7614564" y="3147210"/>
                    <a:pt x="7591866" y="3131188"/>
                    <a:pt x="7582186" y="3108157"/>
                  </a:cubicBezTo>
                  <a:lnTo>
                    <a:pt x="7581452" y="3104486"/>
                  </a:lnTo>
                  <a:lnTo>
                    <a:pt x="6981065" y="3104486"/>
                  </a:lnTo>
                  <a:close/>
                  <a:moveTo>
                    <a:pt x="6954109" y="3532243"/>
                  </a:moveTo>
                  <a:lnTo>
                    <a:pt x="5233415" y="3532243"/>
                  </a:lnTo>
                  <a:lnTo>
                    <a:pt x="4900770" y="3199600"/>
                  </a:lnTo>
                  <a:lnTo>
                    <a:pt x="3891526" y="3199600"/>
                  </a:lnTo>
                  <a:lnTo>
                    <a:pt x="3813829" y="3199600"/>
                  </a:lnTo>
                  <a:lnTo>
                    <a:pt x="2804585" y="3199600"/>
                  </a:lnTo>
                  <a:lnTo>
                    <a:pt x="2471940" y="3532243"/>
                  </a:lnTo>
                  <a:lnTo>
                    <a:pt x="751246" y="3532243"/>
                  </a:lnTo>
                  <a:lnTo>
                    <a:pt x="530711" y="3311286"/>
                  </a:lnTo>
                  <a:lnTo>
                    <a:pt x="527657" y="3313310"/>
                  </a:lnTo>
                  <a:cubicBezTo>
                    <a:pt x="504529" y="3322655"/>
                    <a:pt x="476967" y="3317982"/>
                    <a:pt x="458275" y="3299291"/>
                  </a:cubicBezTo>
                  <a:cubicBezTo>
                    <a:pt x="433354" y="3274367"/>
                    <a:pt x="433354" y="3233677"/>
                    <a:pt x="458275" y="3208754"/>
                  </a:cubicBezTo>
                  <a:cubicBezTo>
                    <a:pt x="483198" y="3183831"/>
                    <a:pt x="523889" y="3183831"/>
                    <a:pt x="548813" y="3208754"/>
                  </a:cubicBezTo>
                  <a:cubicBezTo>
                    <a:pt x="567504" y="3227446"/>
                    <a:pt x="572177" y="3255007"/>
                    <a:pt x="562831" y="3278134"/>
                  </a:cubicBezTo>
                  <a:lnTo>
                    <a:pt x="560771" y="3281243"/>
                  </a:lnTo>
                  <a:lnTo>
                    <a:pt x="769048" y="3489518"/>
                  </a:lnTo>
                  <a:lnTo>
                    <a:pt x="2454647" y="3489518"/>
                  </a:lnTo>
                  <a:lnTo>
                    <a:pt x="2786782" y="3157384"/>
                  </a:lnTo>
                  <a:lnTo>
                    <a:pt x="3813829" y="3157384"/>
                  </a:lnTo>
                  <a:lnTo>
                    <a:pt x="3891526" y="3157384"/>
                  </a:lnTo>
                  <a:lnTo>
                    <a:pt x="4918573" y="3157384"/>
                  </a:lnTo>
                  <a:lnTo>
                    <a:pt x="5250708" y="3489518"/>
                  </a:lnTo>
                  <a:lnTo>
                    <a:pt x="6936307" y="3489518"/>
                  </a:lnTo>
                  <a:lnTo>
                    <a:pt x="7144584" y="3281243"/>
                  </a:lnTo>
                  <a:lnTo>
                    <a:pt x="7142524" y="3278134"/>
                  </a:lnTo>
                  <a:cubicBezTo>
                    <a:pt x="7133178" y="3255007"/>
                    <a:pt x="7137851" y="3227446"/>
                    <a:pt x="7156542" y="3208754"/>
                  </a:cubicBezTo>
                  <a:cubicBezTo>
                    <a:pt x="7181466" y="3183831"/>
                    <a:pt x="7222157" y="3183831"/>
                    <a:pt x="7247080" y="3208754"/>
                  </a:cubicBezTo>
                  <a:cubicBezTo>
                    <a:pt x="7272001" y="3233677"/>
                    <a:pt x="7272001" y="3274367"/>
                    <a:pt x="7247080" y="3299291"/>
                  </a:cubicBezTo>
                  <a:cubicBezTo>
                    <a:pt x="7228388" y="3317982"/>
                    <a:pt x="7200826" y="3322655"/>
                    <a:pt x="7177698" y="3313310"/>
                  </a:cubicBezTo>
                  <a:lnTo>
                    <a:pt x="7174644" y="3311286"/>
                  </a:lnTo>
                  <a:close/>
                  <a:moveTo>
                    <a:pt x="4665783" y="3924395"/>
                  </a:moveTo>
                  <a:cubicBezTo>
                    <a:pt x="4639461" y="3924395"/>
                    <a:pt x="4616859" y="3908087"/>
                    <a:pt x="4606989" y="3885127"/>
                  </a:cubicBezTo>
                  <a:lnTo>
                    <a:pt x="4606252" y="3881671"/>
                  </a:lnTo>
                  <a:lnTo>
                    <a:pt x="3891526" y="3881671"/>
                  </a:lnTo>
                  <a:lnTo>
                    <a:pt x="3813829" y="3881671"/>
                  </a:lnTo>
                  <a:lnTo>
                    <a:pt x="3099103" y="3881671"/>
                  </a:lnTo>
                  <a:lnTo>
                    <a:pt x="3098366" y="3885127"/>
                  </a:lnTo>
                  <a:cubicBezTo>
                    <a:pt x="3088496" y="3908087"/>
                    <a:pt x="3065894" y="3924395"/>
                    <a:pt x="3039572" y="3924395"/>
                  </a:cubicBezTo>
                  <a:cubicBezTo>
                    <a:pt x="3004477" y="3924395"/>
                    <a:pt x="2975485" y="3895912"/>
                    <a:pt x="2975485" y="3860308"/>
                  </a:cubicBezTo>
                  <a:cubicBezTo>
                    <a:pt x="2975485" y="3825213"/>
                    <a:pt x="3003968" y="3796221"/>
                    <a:pt x="3039572" y="3796221"/>
                  </a:cubicBezTo>
                  <a:cubicBezTo>
                    <a:pt x="3066275" y="3796221"/>
                    <a:pt x="3088972" y="3812243"/>
                    <a:pt x="3098652" y="3835274"/>
                  </a:cubicBezTo>
                  <a:lnTo>
                    <a:pt x="3099387" y="3838946"/>
                  </a:lnTo>
                  <a:lnTo>
                    <a:pt x="3813829" y="3838946"/>
                  </a:lnTo>
                  <a:lnTo>
                    <a:pt x="3891526" y="3838946"/>
                  </a:lnTo>
                  <a:lnTo>
                    <a:pt x="4605968" y="3838946"/>
                  </a:lnTo>
                  <a:lnTo>
                    <a:pt x="4606703" y="3835274"/>
                  </a:lnTo>
                  <a:cubicBezTo>
                    <a:pt x="4616383" y="3812243"/>
                    <a:pt x="4639080" y="3796221"/>
                    <a:pt x="4665783" y="3796221"/>
                  </a:cubicBezTo>
                  <a:cubicBezTo>
                    <a:pt x="4701387" y="3796221"/>
                    <a:pt x="4729870" y="3825213"/>
                    <a:pt x="4729870" y="3860308"/>
                  </a:cubicBezTo>
                  <a:cubicBezTo>
                    <a:pt x="4729870" y="3895912"/>
                    <a:pt x="4700878" y="3924395"/>
                    <a:pt x="4665783" y="3924395"/>
                  </a:cubicBezTo>
                  <a:close/>
                  <a:moveTo>
                    <a:pt x="7144336" y="3984287"/>
                  </a:moveTo>
                  <a:cubicBezTo>
                    <a:pt x="7127933" y="3984286"/>
                    <a:pt x="7111529" y="3978056"/>
                    <a:pt x="7099067" y="3965595"/>
                  </a:cubicBezTo>
                  <a:cubicBezTo>
                    <a:pt x="7080376" y="3946902"/>
                    <a:pt x="7075704" y="3919340"/>
                    <a:pt x="7085049" y="3896214"/>
                  </a:cubicBezTo>
                  <a:lnTo>
                    <a:pt x="7086955" y="3893338"/>
                  </a:lnTo>
                  <a:lnTo>
                    <a:pt x="6950041" y="3756039"/>
                  </a:lnTo>
                  <a:lnTo>
                    <a:pt x="5077266" y="3756039"/>
                  </a:lnTo>
                  <a:lnTo>
                    <a:pt x="4724276" y="3403050"/>
                  </a:lnTo>
                  <a:lnTo>
                    <a:pt x="3891526" y="3403050"/>
                  </a:lnTo>
                  <a:lnTo>
                    <a:pt x="3813829" y="3403050"/>
                  </a:lnTo>
                  <a:lnTo>
                    <a:pt x="2981079" y="3403050"/>
                  </a:lnTo>
                  <a:lnTo>
                    <a:pt x="2628089" y="3756039"/>
                  </a:lnTo>
                  <a:lnTo>
                    <a:pt x="755314" y="3756039"/>
                  </a:lnTo>
                  <a:lnTo>
                    <a:pt x="618400" y="3893338"/>
                  </a:lnTo>
                  <a:lnTo>
                    <a:pt x="620306" y="3896214"/>
                  </a:lnTo>
                  <a:cubicBezTo>
                    <a:pt x="629651" y="3919340"/>
                    <a:pt x="624979" y="3946902"/>
                    <a:pt x="606288" y="3965595"/>
                  </a:cubicBezTo>
                  <a:cubicBezTo>
                    <a:pt x="593826" y="3978056"/>
                    <a:pt x="577422" y="3984286"/>
                    <a:pt x="561019" y="3984287"/>
                  </a:cubicBezTo>
                  <a:cubicBezTo>
                    <a:pt x="544615" y="3984286"/>
                    <a:pt x="528212" y="3978056"/>
                    <a:pt x="515750" y="3965595"/>
                  </a:cubicBezTo>
                  <a:cubicBezTo>
                    <a:pt x="490828" y="3940671"/>
                    <a:pt x="490828" y="3899981"/>
                    <a:pt x="515750" y="3875058"/>
                  </a:cubicBezTo>
                  <a:cubicBezTo>
                    <a:pt x="534442" y="3856366"/>
                    <a:pt x="562004" y="3851692"/>
                    <a:pt x="585132" y="3861039"/>
                  </a:cubicBezTo>
                  <a:lnTo>
                    <a:pt x="588474" y="3863254"/>
                  </a:lnTo>
                  <a:lnTo>
                    <a:pt x="738021" y="3713314"/>
                  </a:lnTo>
                  <a:lnTo>
                    <a:pt x="2610287" y="3713314"/>
                  </a:lnTo>
                  <a:lnTo>
                    <a:pt x="2963276" y="3360834"/>
                  </a:lnTo>
                  <a:lnTo>
                    <a:pt x="3813829" y="3360834"/>
                  </a:lnTo>
                  <a:lnTo>
                    <a:pt x="3891526" y="3360834"/>
                  </a:lnTo>
                  <a:lnTo>
                    <a:pt x="4742079" y="3360834"/>
                  </a:lnTo>
                  <a:lnTo>
                    <a:pt x="5095068" y="3713314"/>
                  </a:lnTo>
                  <a:lnTo>
                    <a:pt x="6967334" y="3713314"/>
                  </a:lnTo>
                  <a:lnTo>
                    <a:pt x="7116881" y="3863254"/>
                  </a:lnTo>
                  <a:lnTo>
                    <a:pt x="7120223" y="3861039"/>
                  </a:lnTo>
                  <a:cubicBezTo>
                    <a:pt x="7143351" y="3851692"/>
                    <a:pt x="7170913" y="3856366"/>
                    <a:pt x="7189605" y="3875058"/>
                  </a:cubicBezTo>
                  <a:cubicBezTo>
                    <a:pt x="7214527" y="3899981"/>
                    <a:pt x="7214527" y="3940671"/>
                    <a:pt x="7189605" y="3965595"/>
                  </a:cubicBezTo>
                  <a:cubicBezTo>
                    <a:pt x="7177143" y="3978056"/>
                    <a:pt x="7160740" y="3984286"/>
                    <a:pt x="7144336" y="3984287"/>
                  </a:cubicBezTo>
                  <a:close/>
                  <a:moveTo>
                    <a:pt x="6864080" y="4152643"/>
                  </a:moveTo>
                  <a:cubicBezTo>
                    <a:pt x="6847677" y="4152643"/>
                    <a:pt x="6831274" y="4146412"/>
                    <a:pt x="6818813" y="4133951"/>
                  </a:cubicBezTo>
                  <a:cubicBezTo>
                    <a:pt x="6800120" y="4115258"/>
                    <a:pt x="6795447" y="4087696"/>
                    <a:pt x="6804793" y="4064570"/>
                  </a:cubicBezTo>
                  <a:lnTo>
                    <a:pt x="6806650" y="4061768"/>
                  </a:lnTo>
                  <a:lnTo>
                    <a:pt x="6695215" y="3950334"/>
                  </a:lnTo>
                  <a:lnTo>
                    <a:pt x="5039118" y="3950334"/>
                  </a:lnTo>
                  <a:lnTo>
                    <a:pt x="4731397" y="3642614"/>
                  </a:lnTo>
                  <a:lnTo>
                    <a:pt x="3891526" y="3642614"/>
                  </a:lnTo>
                  <a:lnTo>
                    <a:pt x="3813829" y="3642614"/>
                  </a:lnTo>
                  <a:lnTo>
                    <a:pt x="2973958" y="3642614"/>
                  </a:lnTo>
                  <a:lnTo>
                    <a:pt x="2666237" y="3950334"/>
                  </a:lnTo>
                  <a:lnTo>
                    <a:pt x="1010140" y="3950334"/>
                  </a:lnTo>
                  <a:lnTo>
                    <a:pt x="898705" y="4061768"/>
                  </a:lnTo>
                  <a:lnTo>
                    <a:pt x="900562" y="4064570"/>
                  </a:lnTo>
                  <a:cubicBezTo>
                    <a:pt x="909908" y="4087696"/>
                    <a:pt x="905235" y="4115258"/>
                    <a:pt x="886542" y="4133951"/>
                  </a:cubicBezTo>
                  <a:cubicBezTo>
                    <a:pt x="874081" y="4146412"/>
                    <a:pt x="857678" y="4152643"/>
                    <a:pt x="841275" y="4152643"/>
                  </a:cubicBezTo>
                  <a:cubicBezTo>
                    <a:pt x="824872" y="4152643"/>
                    <a:pt x="808468" y="4146412"/>
                    <a:pt x="796006" y="4133951"/>
                  </a:cubicBezTo>
                  <a:cubicBezTo>
                    <a:pt x="771084" y="4109027"/>
                    <a:pt x="771084" y="4068337"/>
                    <a:pt x="796006" y="4043414"/>
                  </a:cubicBezTo>
                  <a:cubicBezTo>
                    <a:pt x="814699" y="4024722"/>
                    <a:pt x="842260" y="4020048"/>
                    <a:pt x="865387" y="4029395"/>
                  </a:cubicBezTo>
                  <a:lnTo>
                    <a:pt x="868719" y="4031603"/>
                  </a:lnTo>
                  <a:lnTo>
                    <a:pt x="992337" y="3907609"/>
                  </a:lnTo>
                  <a:lnTo>
                    <a:pt x="2648436" y="3907609"/>
                  </a:lnTo>
                  <a:lnTo>
                    <a:pt x="2956665" y="3599889"/>
                  </a:lnTo>
                  <a:lnTo>
                    <a:pt x="3813829" y="3599889"/>
                  </a:lnTo>
                  <a:lnTo>
                    <a:pt x="3891526" y="3599889"/>
                  </a:lnTo>
                  <a:lnTo>
                    <a:pt x="4748690" y="3599889"/>
                  </a:lnTo>
                  <a:lnTo>
                    <a:pt x="5056919" y="3907609"/>
                  </a:lnTo>
                  <a:lnTo>
                    <a:pt x="6713018" y="3907609"/>
                  </a:lnTo>
                  <a:lnTo>
                    <a:pt x="6836636" y="4031603"/>
                  </a:lnTo>
                  <a:lnTo>
                    <a:pt x="6839968" y="4029395"/>
                  </a:lnTo>
                  <a:cubicBezTo>
                    <a:pt x="6863095" y="4020048"/>
                    <a:pt x="6890656" y="4024722"/>
                    <a:pt x="6909349" y="4043414"/>
                  </a:cubicBezTo>
                  <a:cubicBezTo>
                    <a:pt x="6934271" y="4068337"/>
                    <a:pt x="6934271" y="4109027"/>
                    <a:pt x="6909349" y="4133951"/>
                  </a:cubicBezTo>
                  <a:cubicBezTo>
                    <a:pt x="6896887" y="4146412"/>
                    <a:pt x="6880483" y="4152643"/>
                    <a:pt x="6864080" y="4152643"/>
                  </a:cubicBezTo>
                  <a:close/>
                  <a:moveTo>
                    <a:pt x="1394155" y="4273823"/>
                  </a:moveTo>
                  <a:cubicBezTo>
                    <a:pt x="1358759" y="4273823"/>
                    <a:pt x="1330067" y="4245131"/>
                    <a:pt x="1330067" y="4209736"/>
                  </a:cubicBezTo>
                  <a:cubicBezTo>
                    <a:pt x="1330067" y="4174342"/>
                    <a:pt x="1358760" y="4145649"/>
                    <a:pt x="1394155" y="4145649"/>
                  </a:cubicBezTo>
                  <a:cubicBezTo>
                    <a:pt x="1420701" y="4145649"/>
                    <a:pt x="1443477" y="4161788"/>
                    <a:pt x="1453206" y="4184790"/>
                  </a:cubicBezTo>
                  <a:lnTo>
                    <a:pt x="1453929" y="4188374"/>
                  </a:lnTo>
                  <a:lnTo>
                    <a:pt x="2252722" y="4188374"/>
                  </a:lnTo>
                  <a:lnTo>
                    <a:pt x="2252722" y="4231099"/>
                  </a:lnTo>
                  <a:lnTo>
                    <a:pt x="1453929" y="4231099"/>
                  </a:lnTo>
                  <a:lnTo>
                    <a:pt x="1453206" y="4234682"/>
                  </a:lnTo>
                  <a:cubicBezTo>
                    <a:pt x="1443476" y="4257683"/>
                    <a:pt x="1420700" y="4273823"/>
                    <a:pt x="1394155" y="4273823"/>
                  </a:cubicBezTo>
                  <a:close/>
                  <a:moveTo>
                    <a:pt x="6311200" y="4273823"/>
                  </a:moveTo>
                  <a:cubicBezTo>
                    <a:pt x="6284655" y="4273823"/>
                    <a:pt x="6261879" y="4257683"/>
                    <a:pt x="6252149" y="4234682"/>
                  </a:cubicBezTo>
                  <a:lnTo>
                    <a:pt x="6251426" y="4231099"/>
                  </a:lnTo>
                  <a:lnTo>
                    <a:pt x="5452633" y="4231099"/>
                  </a:lnTo>
                  <a:lnTo>
                    <a:pt x="5452633" y="4188374"/>
                  </a:lnTo>
                  <a:lnTo>
                    <a:pt x="6251426" y="4188374"/>
                  </a:lnTo>
                  <a:lnTo>
                    <a:pt x="6252149" y="4184790"/>
                  </a:lnTo>
                  <a:cubicBezTo>
                    <a:pt x="6261878" y="4161788"/>
                    <a:pt x="6284654" y="4145649"/>
                    <a:pt x="6311200" y="4145649"/>
                  </a:cubicBezTo>
                  <a:cubicBezTo>
                    <a:pt x="6346595" y="4145649"/>
                    <a:pt x="6375288" y="4174342"/>
                    <a:pt x="6375288" y="4209736"/>
                  </a:cubicBezTo>
                  <a:cubicBezTo>
                    <a:pt x="6375288" y="4245131"/>
                    <a:pt x="6346596" y="4273823"/>
                    <a:pt x="6311200" y="4273823"/>
                  </a:cubicBezTo>
                  <a:close/>
                  <a:moveTo>
                    <a:pt x="4994867" y="4449809"/>
                  </a:moveTo>
                  <a:cubicBezTo>
                    <a:pt x="4968545" y="4449809"/>
                    <a:pt x="4945942" y="4433788"/>
                    <a:pt x="4936072" y="4410756"/>
                  </a:cubicBezTo>
                  <a:lnTo>
                    <a:pt x="4935403" y="4407593"/>
                  </a:lnTo>
                  <a:lnTo>
                    <a:pt x="3891526" y="4407593"/>
                  </a:lnTo>
                  <a:lnTo>
                    <a:pt x="3813829" y="4407593"/>
                  </a:lnTo>
                  <a:lnTo>
                    <a:pt x="2769952" y="4407593"/>
                  </a:lnTo>
                  <a:lnTo>
                    <a:pt x="2769283" y="4410756"/>
                  </a:lnTo>
                  <a:cubicBezTo>
                    <a:pt x="2759413" y="4433788"/>
                    <a:pt x="2736810" y="4449809"/>
                    <a:pt x="2710488" y="4449809"/>
                  </a:cubicBezTo>
                  <a:cubicBezTo>
                    <a:pt x="2675393" y="4449809"/>
                    <a:pt x="2646401" y="4421326"/>
                    <a:pt x="2646401" y="4385722"/>
                  </a:cubicBezTo>
                  <a:cubicBezTo>
                    <a:pt x="2646401" y="4350626"/>
                    <a:pt x="2674884" y="4321635"/>
                    <a:pt x="2710488" y="4321635"/>
                  </a:cubicBezTo>
                  <a:cubicBezTo>
                    <a:pt x="2736810" y="4321635"/>
                    <a:pt x="2759699" y="4337657"/>
                    <a:pt x="2769498" y="4360688"/>
                  </a:cubicBezTo>
                  <a:lnTo>
                    <a:pt x="2770346" y="4364868"/>
                  </a:lnTo>
                  <a:lnTo>
                    <a:pt x="3813829" y="4364868"/>
                  </a:lnTo>
                  <a:lnTo>
                    <a:pt x="3891526" y="4364868"/>
                  </a:lnTo>
                  <a:lnTo>
                    <a:pt x="4935009" y="4364868"/>
                  </a:lnTo>
                  <a:lnTo>
                    <a:pt x="4935857" y="4360688"/>
                  </a:lnTo>
                  <a:cubicBezTo>
                    <a:pt x="4945656" y="4337657"/>
                    <a:pt x="4968545" y="4321635"/>
                    <a:pt x="4994867" y="4321635"/>
                  </a:cubicBezTo>
                  <a:cubicBezTo>
                    <a:pt x="5030471" y="4321635"/>
                    <a:pt x="5058954" y="4350626"/>
                    <a:pt x="5058954" y="4385722"/>
                  </a:cubicBezTo>
                  <a:cubicBezTo>
                    <a:pt x="5058954" y="4421326"/>
                    <a:pt x="5029962" y="4449809"/>
                    <a:pt x="4994867" y="4449809"/>
                  </a:cubicBezTo>
                  <a:close/>
                  <a:moveTo>
                    <a:pt x="6894598" y="4497620"/>
                  </a:moveTo>
                  <a:cubicBezTo>
                    <a:pt x="6868277" y="4497620"/>
                    <a:pt x="6845675" y="4481598"/>
                    <a:pt x="6835804" y="4458567"/>
                  </a:cubicBezTo>
                  <a:lnTo>
                    <a:pt x="6835028" y="4454895"/>
                  </a:lnTo>
                  <a:lnTo>
                    <a:pt x="5314795" y="4454895"/>
                  </a:lnTo>
                  <a:lnTo>
                    <a:pt x="5022842" y="4162942"/>
                  </a:lnTo>
                  <a:lnTo>
                    <a:pt x="3891526" y="4162942"/>
                  </a:lnTo>
                  <a:lnTo>
                    <a:pt x="3813829" y="4162942"/>
                  </a:lnTo>
                  <a:lnTo>
                    <a:pt x="2682513" y="4162942"/>
                  </a:lnTo>
                  <a:lnTo>
                    <a:pt x="2390560" y="4454895"/>
                  </a:lnTo>
                  <a:lnTo>
                    <a:pt x="870327" y="4454895"/>
                  </a:lnTo>
                  <a:lnTo>
                    <a:pt x="869551" y="4458567"/>
                  </a:lnTo>
                  <a:cubicBezTo>
                    <a:pt x="859680" y="4481598"/>
                    <a:pt x="837078" y="4497620"/>
                    <a:pt x="810757" y="4497620"/>
                  </a:cubicBezTo>
                  <a:cubicBezTo>
                    <a:pt x="775661" y="4497620"/>
                    <a:pt x="746669" y="4469137"/>
                    <a:pt x="746669" y="4433533"/>
                  </a:cubicBezTo>
                  <a:cubicBezTo>
                    <a:pt x="746669" y="4398438"/>
                    <a:pt x="775153" y="4369446"/>
                    <a:pt x="810757" y="4369446"/>
                  </a:cubicBezTo>
                  <a:cubicBezTo>
                    <a:pt x="837078" y="4369446"/>
                    <a:pt x="859966" y="4385468"/>
                    <a:pt x="869765" y="4408499"/>
                  </a:cubicBezTo>
                  <a:lnTo>
                    <a:pt x="870510" y="4412171"/>
                  </a:lnTo>
                  <a:lnTo>
                    <a:pt x="2373266" y="4412171"/>
                  </a:lnTo>
                  <a:lnTo>
                    <a:pt x="2664712" y="4120726"/>
                  </a:lnTo>
                  <a:lnTo>
                    <a:pt x="3813829" y="4120726"/>
                  </a:lnTo>
                  <a:lnTo>
                    <a:pt x="3891526" y="4120726"/>
                  </a:lnTo>
                  <a:lnTo>
                    <a:pt x="5040643" y="4120726"/>
                  </a:lnTo>
                  <a:lnTo>
                    <a:pt x="5332089" y="4412171"/>
                  </a:lnTo>
                  <a:lnTo>
                    <a:pt x="6834845" y="4412171"/>
                  </a:lnTo>
                  <a:lnTo>
                    <a:pt x="6835590" y="4408499"/>
                  </a:lnTo>
                  <a:cubicBezTo>
                    <a:pt x="6845389" y="4385468"/>
                    <a:pt x="6868277" y="4369446"/>
                    <a:pt x="6894598" y="4369446"/>
                  </a:cubicBezTo>
                  <a:cubicBezTo>
                    <a:pt x="6930202" y="4369446"/>
                    <a:pt x="6958686" y="4398438"/>
                    <a:pt x="6958686" y="4433533"/>
                  </a:cubicBezTo>
                  <a:cubicBezTo>
                    <a:pt x="6958686" y="4469137"/>
                    <a:pt x="6929694" y="4497620"/>
                    <a:pt x="6894598" y="4497620"/>
                  </a:cubicBezTo>
                  <a:close/>
                  <a:moveTo>
                    <a:pt x="4994867" y="4769552"/>
                  </a:moveTo>
                  <a:cubicBezTo>
                    <a:pt x="4977319" y="4769552"/>
                    <a:pt x="4961297" y="4762431"/>
                    <a:pt x="4949662" y="4750860"/>
                  </a:cubicBezTo>
                  <a:lnTo>
                    <a:pt x="4939454" y="4726320"/>
                  </a:lnTo>
                  <a:lnTo>
                    <a:pt x="3891526" y="4726320"/>
                  </a:lnTo>
                  <a:lnTo>
                    <a:pt x="3813829" y="4726320"/>
                  </a:lnTo>
                  <a:lnTo>
                    <a:pt x="2765901" y="4726320"/>
                  </a:lnTo>
                  <a:lnTo>
                    <a:pt x="2755693" y="4750860"/>
                  </a:lnTo>
                  <a:cubicBezTo>
                    <a:pt x="2744058" y="4762431"/>
                    <a:pt x="2728036" y="4769552"/>
                    <a:pt x="2710488" y="4769552"/>
                  </a:cubicBezTo>
                  <a:cubicBezTo>
                    <a:pt x="2674884" y="4769552"/>
                    <a:pt x="2646401" y="4740561"/>
                    <a:pt x="2646401" y="4705466"/>
                  </a:cubicBezTo>
                  <a:cubicBezTo>
                    <a:pt x="2646401" y="4669862"/>
                    <a:pt x="2675393" y="4641379"/>
                    <a:pt x="2710488" y="4641379"/>
                  </a:cubicBezTo>
                  <a:cubicBezTo>
                    <a:pt x="2728036" y="4641379"/>
                    <a:pt x="2743931" y="4648500"/>
                    <a:pt x="2755503" y="4660071"/>
                  </a:cubicBezTo>
                  <a:lnTo>
                    <a:pt x="2765386" y="4683595"/>
                  </a:lnTo>
                  <a:lnTo>
                    <a:pt x="3813829" y="4683595"/>
                  </a:lnTo>
                  <a:lnTo>
                    <a:pt x="3891526" y="4683595"/>
                  </a:lnTo>
                  <a:lnTo>
                    <a:pt x="4939969" y="4683595"/>
                  </a:lnTo>
                  <a:lnTo>
                    <a:pt x="4949852" y="4660071"/>
                  </a:lnTo>
                  <a:cubicBezTo>
                    <a:pt x="4961424" y="4648500"/>
                    <a:pt x="4977319" y="4641379"/>
                    <a:pt x="4994867" y="4641379"/>
                  </a:cubicBezTo>
                  <a:cubicBezTo>
                    <a:pt x="5029962" y="4641379"/>
                    <a:pt x="5058954" y="4669862"/>
                    <a:pt x="5058954" y="4705466"/>
                  </a:cubicBezTo>
                  <a:cubicBezTo>
                    <a:pt x="5058954" y="4740561"/>
                    <a:pt x="5030471" y="4769552"/>
                    <a:pt x="4994867" y="4769552"/>
                  </a:cubicBezTo>
                  <a:close/>
                  <a:moveTo>
                    <a:pt x="1394155" y="4945538"/>
                  </a:moveTo>
                  <a:cubicBezTo>
                    <a:pt x="1358760" y="4945538"/>
                    <a:pt x="1330067" y="4916844"/>
                    <a:pt x="1330067" y="4881450"/>
                  </a:cubicBezTo>
                  <a:cubicBezTo>
                    <a:pt x="1330067" y="4846056"/>
                    <a:pt x="1358759" y="4817363"/>
                    <a:pt x="1394155" y="4817363"/>
                  </a:cubicBezTo>
                  <a:cubicBezTo>
                    <a:pt x="1411852" y="4817363"/>
                    <a:pt x="1427873" y="4824537"/>
                    <a:pt x="1439471" y="4836134"/>
                  </a:cubicBezTo>
                  <a:lnTo>
                    <a:pt x="1449393" y="4860087"/>
                  </a:lnTo>
                  <a:lnTo>
                    <a:pt x="2252722" y="4860087"/>
                  </a:lnTo>
                  <a:lnTo>
                    <a:pt x="2252722" y="4902813"/>
                  </a:lnTo>
                  <a:lnTo>
                    <a:pt x="1449394" y="4902813"/>
                  </a:lnTo>
                  <a:lnTo>
                    <a:pt x="1439472" y="4926767"/>
                  </a:lnTo>
                  <a:cubicBezTo>
                    <a:pt x="1427874" y="4938365"/>
                    <a:pt x="1411853" y="4945538"/>
                    <a:pt x="1394155" y="4945538"/>
                  </a:cubicBezTo>
                  <a:close/>
                  <a:moveTo>
                    <a:pt x="6311200" y="4945538"/>
                  </a:moveTo>
                  <a:cubicBezTo>
                    <a:pt x="6293502" y="4945538"/>
                    <a:pt x="6277481" y="4938365"/>
                    <a:pt x="6265883" y="4926767"/>
                  </a:cubicBezTo>
                  <a:lnTo>
                    <a:pt x="6255961" y="4902813"/>
                  </a:lnTo>
                  <a:lnTo>
                    <a:pt x="5452633" y="4902813"/>
                  </a:lnTo>
                  <a:lnTo>
                    <a:pt x="5452633" y="4860087"/>
                  </a:lnTo>
                  <a:lnTo>
                    <a:pt x="6255962" y="4860087"/>
                  </a:lnTo>
                  <a:lnTo>
                    <a:pt x="6265884" y="4836134"/>
                  </a:lnTo>
                  <a:cubicBezTo>
                    <a:pt x="6277482" y="4824537"/>
                    <a:pt x="6293503" y="4817363"/>
                    <a:pt x="6311200" y="4817363"/>
                  </a:cubicBezTo>
                  <a:cubicBezTo>
                    <a:pt x="6346596" y="4817363"/>
                    <a:pt x="6375288" y="4846056"/>
                    <a:pt x="6375288" y="4881450"/>
                  </a:cubicBezTo>
                  <a:cubicBezTo>
                    <a:pt x="6375288" y="4916844"/>
                    <a:pt x="6346595" y="4945538"/>
                    <a:pt x="6311200" y="4945538"/>
                  </a:cubicBezTo>
                  <a:close/>
                  <a:moveTo>
                    <a:pt x="5040643" y="4970460"/>
                  </a:moveTo>
                  <a:lnTo>
                    <a:pt x="3891526" y="4970460"/>
                  </a:lnTo>
                  <a:lnTo>
                    <a:pt x="3813829" y="4970460"/>
                  </a:lnTo>
                  <a:lnTo>
                    <a:pt x="2664712" y="4970460"/>
                  </a:lnTo>
                  <a:lnTo>
                    <a:pt x="2373266" y="4679017"/>
                  </a:lnTo>
                  <a:lnTo>
                    <a:pt x="865957" y="4679017"/>
                  </a:lnTo>
                  <a:lnTo>
                    <a:pt x="855961" y="4703050"/>
                  </a:lnTo>
                  <a:cubicBezTo>
                    <a:pt x="844326" y="4714621"/>
                    <a:pt x="828305" y="4721742"/>
                    <a:pt x="810757" y="4721742"/>
                  </a:cubicBezTo>
                  <a:cubicBezTo>
                    <a:pt x="775153" y="4721742"/>
                    <a:pt x="746669" y="4692750"/>
                    <a:pt x="746669" y="4657655"/>
                  </a:cubicBezTo>
                  <a:cubicBezTo>
                    <a:pt x="746669" y="4622051"/>
                    <a:pt x="775661" y="4593568"/>
                    <a:pt x="810757" y="4593568"/>
                  </a:cubicBezTo>
                  <a:cubicBezTo>
                    <a:pt x="828305" y="4593568"/>
                    <a:pt x="844199" y="4600689"/>
                    <a:pt x="855770" y="4612260"/>
                  </a:cubicBezTo>
                  <a:lnTo>
                    <a:pt x="865868" y="4636293"/>
                  </a:lnTo>
                  <a:lnTo>
                    <a:pt x="2390560" y="4636293"/>
                  </a:lnTo>
                  <a:lnTo>
                    <a:pt x="2682513" y="4928245"/>
                  </a:lnTo>
                  <a:lnTo>
                    <a:pt x="3813829" y="4928245"/>
                  </a:lnTo>
                  <a:lnTo>
                    <a:pt x="3891526" y="4928245"/>
                  </a:lnTo>
                  <a:lnTo>
                    <a:pt x="5022842" y="4928245"/>
                  </a:lnTo>
                  <a:lnTo>
                    <a:pt x="5314795" y="4636293"/>
                  </a:lnTo>
                  <a:lnTo>
                    <a:pt x="6839487" y="4636293"/>
                  </a:lnTo>
                  <a:lnTo>
                    <a:pt x="6849585" y="4612260"/>
                  </a:lnTo>
                  <a:cubicBezTo>
                    <a:pt x="6861156" y="4600689"/>
                    <a:pt x="6877050" y="4593568"/>
                    <a:pt x="6894598" y="4593568"/>
                  </a:cubicBezTo>
                  <a:cubicBezTo>
                    <a:pt x="6929694" y="4593568"/>
                    <a:pt x="6958686" y="4622051"/>
                    <a:pt x="6958686" y="4657655"/>
                  </a:cubicBezTo>
                  <a:cubicBezTo>
                    <a:pt x="6958686" y="4692750"/>
                    <a:pt x="6930202" y="4721742"/>
                    <a:pt x="6894598" y="4721742"/>
                  </a:cubicBezTo>
                  <a:cubicBezTo>
                    <a:pt x="6877050" y="4721742"/>
                    <a:pt x="6861029" y="4714621"/>
                    <a:pt x="6849394" y="4703050"/>
                  </a:cubicBezTo>
                  <a:lnTo>
                    <a:pt x="6839398" y="4679017"/>
                  </a:lnTo>
                  <a:lnTo>
                    <a:pt x="5332089" y="4679017"/>
                  </a:lnTo>
                  <a:close/>
                  <a:moveTo>
                    <a:pt x="4665783" y="5294966"/>
                  </a:moveTo>
                  <a:cubicBezTo>
                    <a:pt x="4647981" y="5294966"/>
                    <a:pt x="4631959" y="5287845"/>
                    <a:pt x="4620388" y="5276274"/>
                  </a:cubicBezTo>
                  <a:lnTo>
                    <a:pt x="4610492" y="5252240"/>
                  </a:lnTo>
                  <a:lnTo>
                    <a:pt x="3891526" y="5252240"/>
                  </a:lnTo>
                  <a:lnTo>
                    <a:pt x="3813829" y="5252240"/>
                  </a:lnTo>
                  <a:lnTo>
                    <a:pt x="3094863" y="5252240"/>
                  </a:lnTo>
                  <a:lnTo>
                    <a:pt x="3084967" y="5276274"/>
                  </a:lnTo>
                  <a:cubicBezTo>
                    <a:pt x="3073396" y="5287845"/>
                    <a:pt x="3057374" y="5294966"/>
                    <a:pt x="3039572" y="5294966"/>
                  </a:cubicBezTo>
                  <a:cubicBezTo>
                    <a:pt x="3003968" y="5294966"/>
                    <a:pt x="2975485" y="5265974"/>
                    <a:pt x="2975485" y="5230879"/>
                  </a:cubicBezTo>
                  <a:cubicBezTo>
                    <a:pt x="2975485" y="5195275"/>
                    <a:pt x="3004477" y="5166791"/>
                    <a:pt x="3039572" y="5166791"/>
                  </a:cubicBezTo>
                  <a:cubicBezTo>
                    <a:pt x="3057120" y="5166791"/>
                    <a:pt x="3073015" y="5174040"/>
                    <a:pt x="3084586" y="5185674"/>
                  </a:cubicBezTo>
                  <a:lnTo>
                    <a:pt x="3094645" y="5209515"/>
                  </a:lnTo>
                  <a:lnTo>
                    <a:pt x="3813829" y="5209515"/>
                  </a:lnTo>
                  <a:lnTo>
                    <a:pt x="3891526" y="5209515"/>
                  </a:lnTo>
                  <a:lnTo>
                    <a:pt x="4610710" y="5209515"/>
                  </a:lnTo>
                  <a:lnTo>
                    <a:pt x="4620769" y="5185674"/>
                  </a:lnTo>
                  <a:cubicBezTo>
                    <a:pt x="4632340" y="5174040"/>
                    <a:pt x="4648235" y="5166791"/>
                    <a:pt x="4665783" y="5166791"/>
                  </a:cubicBezTo>
                  <a:cubicBezTo>
                    <a:pt x="4700878" y="5166791"/>
                    <a:pt x="4729870" y="5195275"/>
                    <a:pt x="4729870" y="5230879"/>
                  </a:cubicBezTo>
                  <a:cubicBezTo>
                    <a:pt x="4729870" y="5265974"/>
                    <a:pt x="4701387" y="5294966"/>
                    <a:pt x="4665783" y="5294966"/>
                  </a:cubicBezTo>
                  <a:close/>
                  <a:moveTo>
                    <a:pt x="4748690" y="5491296"/>
                  </a:moveTo>
                  <a:lnTo>
                    <a:pt x="3891526" y="5491296"/>
                  </a:lnTo>
                  <a:lnTo>
                    <a:pt x="3813829" y="5491296"/>
                  </a:lnTo>
                  <a:lnTo>
                    <a:pt x="2956665" y="5491296"/>
                  </a:lnTo>
                  <a:lnTo>
                    <a:pt x="2648436" y="5183576"/>
                  </a:lnTo>
                  <a:lnTo>
                    <a:pt x="992337" y="5183576"/>
                  </a:lnTo>
                  <a:lnTo>
                    <a:pt x="868719" y="5059583"/>
                  </a:lnTo>
                  <a:lnTo>
                    <a:pt x="865387" y="5061791"/>
                  </a:lnTo>
                  <a:cubicBezTo>
                    <a:pt x="842260" y="5071137"/>
                    <a:pt x="814699" y="5066464"/>
                    <a:pt x="796006" y="5047771"/>
                  </a:cubicBezTo>
                  <a:cubicBezTo>
                    <a:pt x="771084" y="5022848"/>
                    <a:pt x="771084" y="4982159"/>
                    <a:pt x="796006" y="4957235"/>
                  </a:cubicBezTo>
                  <a:cubicBezTo>
                    <a:pt x="820930" y="4932312"/>
                    <a:pt x="861620" y="4932312"/>
                    <a:pt x="886542" y="4957235"/>
                  </a:cubicBezTo>
                  <a:cubicBezTo>
                    <a:pt x="899004" y="4969697"/>
                    <a:pt x="905235" y="4986100"/>
                    <a:pt x="905235" y="5002503"/>
                  </a:cubicBezTo>
                  <a:lnTo>
                    <a:pt x="895461" y="5026173"/>
                  </a:lnTo>
                  <a:lnTo>
                    <a:pt x="1010140" y="5140851"/>
                  </a:lnTo>
                  <a:lnTo>
                    <a:pt x="2666237" y="5140851"/>
                  </a:lnTo>
                  <a:lnTo>
                    <a:pt x="2973958" y="5448571"/>
                  </a:lnTo>
                  <a:lnTo>
                    <a:pt x="3813829" y="5448571"/>
                  </a:lnTo>
                  <a:lnTo>
                    <a:pt x="3891526" y="5448571"/>
                  </a:lnTo>
                  <a:lnTo>
                    <a:pt x="4731397" y="5448571"/>
                  </a:lnTo>
                  <a:lnTo>
                    <a:pt x="5039118" y="5140851"/>
                  </a:lnTo>
                  <a:lnTo>
                    <a:pt x="6695215" y="5140851"/>
                  </a:lnTo>
                  <a:lnTo>
                    <a:pt x="6809894" y="5026173"/>
                  </a:lnTo>
                  <a:lnTo>
                    <a:pt x="6800120" y="5002503"/>
                  </a:lnTo>
                  <a:cubicBezTo>
                    <a:pt x="6800120" y="4986100"/>
                    <a:pt x="6806351" y="4969697"/>
                    <a:pt x="6818813" y="4957235"/>
                  </a:cubicBezTo>
                  <a:cubicBezTo>
                    <a:pt x="6843735" y="4932312"/>
                    <a:pt x="6884425" y="4932312"/>
                    <a:pt x="6909349" y="4957235"/>
                  </a:cubicBezTo>
                  <a:cubicBezTo>
                    <a:pt x="6934271" y="4982159"/>
                    <a:pt x="6934271" y="5022848"/>
                    <a:pt x="6909349" y="5047771"/>
                  </a:cubicBezTo>
                  <a:cubicBezTo>
                    <a:pt x="6890656" y="5066464"/>
                    <a:pt x="6863095" y="5071137"/>
                    <a:pt x="6839968" y="5061791"/>
                  </a:cubicBezTo>
                  <a:lnTo>
                    <a:pt x="6836636" y="5059583"/>
                  </a:lnTo>
                  <a:lnTo>
                    <a:pt x="6713018" y="5183576"/>
                  </a:lnTo>
                  <a:lnTo>
                    <a:pt x="5056919" y="5183576"/>
                  </a:lnTo>
                  <a:close/>
                  <a:moveTo>
                    <a:pt x="4742079" y="5730351"/>
                  </a:moveTo>
                  <a:lnTo>
                    <a:pt x="3891526" y="5730351"/>
                  </a:lnTo>
                  <a:lnTo>
                    <a:pt x="3813829" y="5730351"/>
                  </a:lnTo>
                  <a:lnTo>
                    <a:pt x="2963276" y="5730351"/>
                  </a:lnTo>
                  <a:lnTo>
                    <a:pt x="2610287" y="5377871"/>
                  </a:lnTo>
                  <a:lnTo>
                    <a:pt x="738021" y="5377871"/>
                  </a:lnTo>
                  <a:lnTo>
                    <a:pt x="588474" y="5227932"/>
                  </a:lnTo>
                  <a:lnTo>
                    <a:pt x="585131" y="5230147"/>
                  </a:lnTo>
                  <a:cubicBezTo>
                    <a:pt x="562004" y="5239493"/>
                    <a:pt x="534442" y="5234820"/>
                    <a:pt x="515750" y="5216127"/>
                  </a:cubicBezTo>
                  <a:cubicBezTo>
                    <a:pt x="490828" y="5191204"/>
                    <a:pt x="490828" y="5150515"/>
                    <a:pt x="515750" y="5125591"/>
                  </a:cubicBezTo>
                  <a:cubicBezTo>
                    <a:pt x="540673" y="5100668"/>
                    <a:pt x="581364" y="5100668"/>
                    <a:pt x="606288" y="5125591"/>
                  </a:cubicBezTo>
                  <a:cubicBezTo>
                    <a:pt x="618749" y="5138053"/>
                    <a:pt x="624979" y="5154456"/>
                    <a:pt x="624979" y="5170859"/>
                  </a:cubicBezTo>
                  <a:lnTo>
                    <a:pt x="615172" y="5194610"/>
                  </a:lnTo>
                  <a:lnTo>
                    <a:pt x="755314" y="5335147"/>
                  </a:lnTo>
                  <a:lnTo>
                    <a:pt x="2628089" y="5335147"/>
                  </a:lnTo>
                  <a:lnTo>
                    <a:pt x="2981079" y="5688136"/>
                  </a:lnTo>
                  <a:lnTo>
                    <a:pt x="3813829" y="5688136"/>
                  </a:lnTo>
                  <a:lnTo>
                    <a:pt x="3891526" y="5688136"/>
                  </a:lnTo>
                  <a:lnTo>
                    <a:pt x="4724276" y="5688136"/>
                  </a:lnTo>
                  <a:lnTo>
                    <a:pt x="5077266" y="5335147"/>
                  </a:lnTo>
                  <a:lnTo>
                    <a:pt x="6950041" y="5335147"/>
                  </a:lnTo>
                  <a:lnTo>
                    <a:pt x="7090183" y="5194610"/>
                  </a:lnTo>
                  <a:lnTo>
                    <a:pt x="7080376" y="5170859"/>
                  </a:lnTo>
                  <a:cubicBezTo>
                    <a:pt x="7080376" y="5154456"/>
                    <a:pt x="7086606" y="5138053"/>
                    <a:pt x="7099067" y="5125591"/>
                  </a:cubicBezTo>
                  <a:cubicBezTo>
                    <a:pt x="7123991" y="5100668"/>
                    <a:pt x="7164682" y="5100668"/>
                    <a:pt x="7189605" y="5125591"/>
                  </a:cubicBezTo>
                  <a:cubicBezTo>
                    <a:pt x="7214527" y="5150515"/>
                    <a:pt x="7214527" y="5191204"/>
                    <a:pt x="7189605" y="5216127"/>
                  </a:cubicBezTo>
                  <a:cubicBezTo>
                    <a:pt x="7170913" y="5234820"/>
                    <a:pt x="7143351" y="5239493"/>
                    <a:pt x="7120224" y="5230147"/>
                  </a:cubicBezTo>
                  <a:lnTo>
                    <a:pt x="7116881" y="5227932"/>
                  </a:lnTo>
                  <a:lnTo>
                    <a:pt x="6967334" y="5377871"/>
                  </a:lnTo>
                  <a:lnTo>
                    <a:pt x="5095068" y="5377871"/>
                  </a:lnTo>
                  <a:close/>
                  <a:moveTo>
                    <a:pt x="4918573" y="5933802"/>
                  </a:moveTo>
                  <a:lnTo>
                    <a:pt x="3891526" y="5933802"/>
                  </a:lnTo>
                  <a:lnTo>
                    <a:pt x="3813829" y="5933802"/>
                  </a:lnTo>
                  <a:lnTo>
                    <a:pt x="2786782" y="5933802"/>
                  </a:lnTo>
                  <a:lnTo>
                    <a:pt x="2454647" y="5601669"/>
                  </a:lnTo>
                  <a:lnTo>
                    <a:pt x="769048" y="5601669"/>
                  </a:lnTo>
                  <a:lnTo>
                    <a:pt x="557582" y="5813132"/>
                  </a:lnTo>
                  <a:lnTo>
                    <a:pt x="567504" y="5837162"/>
                  </a:lnTo>
                  <a:cubicBezTo>
                    <a:pt x="567504" y="5853566"/>
                    <a:pt x="561274" y="5869969"/>
                    <a:pt x="548813" y="5882430"/>
                  </a:cubicBezTo>
                  <a:cubicBezTo>
                    <a:pt x="523889" y="5907354"/>
                    <a:pt x="483198" y="5907354"/>
                    <a:pt x="458275" y="5882430"/>
                  </a:cubicBezTo>
                  <a:cubicBezTo>
                    <a:pt x="433354" y="5857508"/>
                    <a:pt x="433354" y="5816818"/>
                    <a:pt x="458275" y="5791894"/>
                  </a:cubicBezTo>
                  <a:cubicBezTo>
                    <a:pt x="476967" y="5773203"/>
                    <a:pt x="504529" y="5768530"/>
                    <a:pt x="527656" y="5777875"/>
                  </a:cubicBezTo>
                  <a:lnTo>
                    <a:pt x="530712" y="5779899"/>
                  </a:lnTo>
                  <a:lnTo>
                    <a:pt x="751246" y="5558943"/>
                  </a:lnTo>
                  <a:lnTo>
                    <a:pt x="2471940" y="5558943"/>
                  </a:lnTo>
                  <a:lnTo>
                    <a:pt x="2804585" y="5891585"/>
                  </a:lnTo>
                  <a:lnTo>
                    <a:pt x="3813829" y="5891585"/>
                  </a:lnTo>
                  <a:lnTo>
                    <a:pt x="3891526" y="5891585"/>
                  </a:lnTo>
                  <a:lnTo>
                    <a:pt x="4900770" y="5891585"/>
                  </a:lnTo>
                  <a:lnTo>
                    <a:pt x="5233415" y="5558943"/>
                  </a:lnTo>
                  <a:lnTo>
                    <a:pt x="6954109" y="5558943"/>
                  </a:lnTo>
                  <a:lnTo>
                    <a:pt x="7174643" y="5779899"/>
                  </a:lnTo>
                  <a:lnTo>
                    <a:pt x="7177699" y="5777875"/>
                  </a:lnTo>
                  <a:cubicBezTo>
                    <a:pt x="7200826" y="5768530"/>
                    <a:pt x="7228388" y="5773203"/>
                    <a:pt x="7247080" y="5791894"/>
                  </a:cubicBezTo>
                  <a:cubicBezTo>
                    <a:pt x="7272001" y="5816818"/>
                    <a:pt x="7272001" y="5857508"/>
                    <a:pt x="7247080" y="5882430"/>
                  </a:cubicBezTo>
                  <a:cubicBezTo>
                    <a:pt x="7222157" y="5907354"/>
                    <a:pt x="7181466" y="5907354"/>
                    <a:pt x="7156542" y="5882430"/>
                  </a:cubicBezTo>
                  <a:cubicBezTo>
                    <a:pt x="7144081" y="5869969"/>
                    <a:pt x="7137851" y="5853566"/>
                    <a:pt x="7137851" y="5837162"/>
                  </a:cubicBezTo>
                  <a:lnTo>
                    <a:pt x="7147773" y="5813132"/>
                  </a:lnTo>
                  <a:lnTo>
                    <a:pt x="6936307" y="5601669"/>
                  </a:lnTo>
                  <a:lnTo>
                    <a:pt x="5250708" y="5601669"/>
                  </a:lnTo>
                  <a:close/>
                  <a:moveTo>
                    <a:pt x="64088" y="6072150"/>
                  </a:moveTo>
                  <a:cubicBezTo>
                    <a:pt x="28484" y="6072150"/>
                    <a:pt x="0" y="6043158"/>
                    <a:pt x="0" y="6008063"/>
                  </a:cubicBezTo>
                  <a:cubicBezTo>
                    <a:pt x="0" y="5972459"/>
                    <a:pt x="28993" y="5943976"/>
                    <a:pt x="64088" y="5943976"/>
                  </a:cubicBezTo>
                  <a:cubicBezTo>
                    <a:pt x="81890" y="5943976"/>
                    <a:pt x="97912" y="5951097"/>
                    <a:pt x="109483" y="5962668"/>
                  </a:cubicBezTo>
                  <a:lnTo>
                    <a:pt x="119379" y="5986700"/>
                  </a:lnTo>
                  <a:lnTo>
                    <a:pt x="724290" y="5986700"/>
                  </a:lnTo>
                  <a:lnTo>
                    <a:pt x="982165" y="5728825"/>
                  </a:lnTo>
                  <a:lnTo>
                    <a:pt x="2483639" y="5728825"/>
                  </a:lnTo>
                  <a:lnTo>
                    <a:pt x="2483639" y="5771041"/>
                  </a:lnTo>
                  <a:lnTo>
                    <a:pt x="999967" y="5771041"/>
                  </a:lnTo>
                  <a:lnTo>
                    <a:pt x="742091" y="6028916"/>
                  </a:lnTo>
                  <a:lnTo>
                    <a:pt x="119501" y="6028916"/>
                  </a:lnTo>
                  <a:lnTo>
                    <a:pt x="109292" y="6053458"/>
                  </a:lnTo>
                  <a:cubicBezTo>
                    <a:pt x="97657" y="6065029"/>
                    <a:pt x="81635" y="6072150"/>
                    <a:pt x="64088" y="6072150"/>
                  </a:cubicBezTo>
                  <a:close/>
                  <a:moveTo>
                    <a:pt x="7641267" y="6072150"/>
                  </a:moveTo>
                  <a:cubicBezTo>
                    <a:pt x="7623720" y="6072150"/>
                    <a:pt x="7607698" y="6065029"/>
                    <a:pt x="7596063" y="6053458"/>
                  </a:cubicBezTo>
                  <a:lnTo>
                    <a:pt x="7585854" y="6028916"/>
                  </a:lnTo>
                  <a:lnTo>
                    <a:pt x="6963264" y="6028916"/>
                  </a:lnTo>
                  <a:lnTo>
                    <a:pt x="6705388" y="5771041"/>
                  </a:lnTo>
                  <a:lnTo>
                    <a:pt x="5221716" y="5771041"/>
                  </a:lnTo>
                  <a:lnTo>
                    <a:pt x="5221716" y="5728825"/>
                  </a:lnTo>
                  <a:lnTo>
                    <a:pt x="6723190" y="5728825"/>
                  </a:lnTo>
                  <a:lnTo>
                    <a:pt x="6981065" y="5986700"/>
                  </a:lnTo>
                  <a:lnTo>
                    <a:pt x="7585976" y="5986700"/>
                  </a:lnTo>
                  <a:lnTo>
                    <a:pt x="7595872" y="5962668"/>
                  </a:lnTo>
                  <a:cubicBezTo>
                    <a:pt x="7607443" y="5951097"/>
                    <a:pt x="7623465" y="5943976"/>
                    <a:pt x="7641267" y="5943976"/>
                  </a:cubicBezTo>
                  <a:cubicBezTo>
                    <a:pt x="7676362" y="5943976"/>
                    <a:pt x="7705355" y="5972459"/>
                    <a:pt x="7705355" y="6008063"/>
                  </a:cubicBezTo>
                  <a:cubicBezTo>
                    <a:pt x="7705355" y="6043158"/>
                    <a:pt x="7676871" y="6072150"/>
                    <a:pt x="7641267" y="6072150"/>
                  </a:cubicBezTo>
                  <a:close/>
                  <a:moveTo>
                    <a:pt x="4655611" y="6146410"/>
                  </a:moveTo>
                  <a:cubicBezTo>
                    <a:pt x="4628908" y="6146410"/>
                    <a:pt x="4606211" y="6130388"/>
                    <a:pt x="4596531" y="6107357"/>
                  </a:cubicBezTo>
                  <a:lnTo>
                    <a:pt x="4595796" y="6103685"/>
                  </a:lnTo>
                  <a:lnTo>
                    <a:pt x="3891526" y="6103685"/>
                  </a:lnTo>
                  <a:lnTo>
                    <a:pt x="3813829" y="6103685"/>
                  </a:lnTo>
                  <a:lnTo>
                    <a:pt x="3109559" y="6103685"/>
                  </a:lnTo>
                  <a:lnTo>
                    <a:pt x="3108824" y="6107357"/>
                  </a:lnTo>
                  <a:cubicBezTo>
                    <a:pt x="3099144" y="6130388"/>
                    <a:pt x="3076447" y="6146410"/>
                    <a:pt x="3049744" y="6146410"/>
                  </a:cubicBezTo>
                  <a:cubicBezTo>
                    <a:pt x="3014140" y="6146410"/>
                    <a:pt x="2985657" y="6117417"/>
                    <a:pt x="2985657" y="6082323"/>
                  </a:cubicBezTo>
                  <a:cubicBezTo>
                    <a:pt x="2985657" y="6046719"/>
                    <a:pt x="3014649" y="6018235"/>
                    <a:pt x="3049744" y="6018235"/>
                  </a:cubicBezTo>
                  <a:cubicBezTo>
                    <a:pt x="3076066" y="6018235"/>
                    <a:pt x="3098668" y="6034544"/>
                    <a:pt x="3108538" y="6057503"/>
                  </a:cubicBezTo>
                  <a:lnTo>
                    <a:pt x="3109275" y="6060960"/>
                  </a:lnTo>
                  <a:lnTo>
                    <a:pt x="3813829" y="6060960"/>
                  </a:lnTo>
                  <a:lnTo>
                    <a:pt x="3891526" y="6060960"/>
                  </a:lnTo>
                  <a:lnTo>
                    <a:pt x="4596080" y="6060960"/>
                  </a:lnTo>
                  <a:lnTo>
                    <a:pt x="4596817" y="6057503"/>
                  </a:lnTo>
                  <a:cubicBezTo>
                    <a:pt x="4606687" y="6034544"/>
                    <a:pt x="4629289" y="6018235"/>
                    <a:pt x="4655611" y="6018235"/>
                  </a:cubicBezTo>
                  <a:cubicBezTo>
                    <a:pt x="4690706" y="6018235"/>
                    <a:pt x="4719698" y="6046719"/>
                    <a:pt x="4719698" y="6082323"/>
                  </a:cubicBezTo>
                  <a:cubicBezTo>
                    <a:pt x="4719698" y="6117417"/>
                    <a:pt x="4691215" y="6146410"/>
                    <a:pt x="4655611" y="6146410"/>
                  </a:cubicBezTo>
                  <a:close/>
                  <a:moveTo>
                    <a:pt x="4823459" y="6280179"/>
                  </a:moveTo>
                  <a:lnTo>
                    <a:pt x="3891526" y="6280179"/>
                  </a:lnTo>
                  <a:lnTo>
                    <a:pt x="3813829" y="6280179"/>
                  </a:lnTo>
                  <a:lnTo>
                    <a:pt x="2881896" y="6280179"/>
                  </a:lnTo>
                  <a:lnTo>
                    <a:pt x="2586892" y="5984666"/>
                  </a:lnTo>
                  <a:lnTo>
                    <a:pt x="1331941" y="5984666"/>
                  </a:lnTo>
                  <a:lnTo>
                    <a:pt x="1331093" y="5988846"/>
                  </a:lnTo>
                  <a:cubicBezTo>
                    <a:pt x="1321294" y="6011877"/>
                    <a:pt x="1298405" y="6027899"/>
                    <a:pt x="1272084" y="6027899"/>
                  </a:cubicBezTo>
                  <a:cubicBezTo>
                    <a:pt x="1236480" y="6027899"/>
                    <a:pt x="1207996" y="5998907"/>
                    <a:pt x="1207996" y="5963812"/>
                  </a:cubicBezTo>
                  <a:cubicBezTo>
                    <a:pt x="1207996" y="5928208"/>
                    <a:pt x="1236989" y="5899725"/>
                    <a:pt x="1272084" y="5899725"/>
                  </a:cubicBezTo>
                  <a:cubicBezTo>
                    <a:pt x="1298405" y="5899725"/>
                    <a:pt x="1321007" y="5915746"/>
                    <a:pt x="1330879" y="5938777"/>
                  </a:cubicBezTo>
                  <a:lnTo>
                    <a:pt x="1331655" y="5942450"/>
                  </a:lnTo>
                  <a:lnTo>
                    <a:pt x="2604185" y="5942450"/>
                  </a:lnTo>
                  <a:lnTo>
                    <a:pt x="2899699" y="6237454"/>
                  </a:lnTo>
                  <a:lnTo>
                    <a:pt x="3813829" y="6237454"/>
                  </a:lnTo>
                  <a:lnTo>
                    <a:pt x="3891526" y="6237454"/>
                  </a:lnTo>
                  <a:lnTo>
                    <a:pt x="4805656" y="6237454"/>
                  </a:lnTo>
                  <a:lnTo>
                    <a:pt x="5101170" y="5942450"/>
                  </a:lnTo>
                  <a:lnTo>
                    <a:pt x="6373700" y="5942450"/>
                  </a:lnTo>
                  <a:lnTo>
                    <a:pt x="6374476" y="5938777"/>
                  </a:lnTo>
                  <a:cubicBezTo>
                    <a:pt x="6384348" y="5915746"/>
                    <a:pt x="6406950" y="5899725"/>
                    <a:pt x="6433271" y="5899725"/>
                  </a:cubicBezTo>
                  <a:cubicBezTo>
                    <a:pt x="6468366" y="5899725"/>
                    <a:pt x="6497359" y="5928208"/>
                    <a:pt x="6497359" y="5963812"/>
                  </a:cubicBezTo>
                  <a:cubicBezTo>
                    <a:pt x="6497359" y="5998907"/>
                    <a:pt x="6468875" y="6027899"/>
                    <a:pt x="6433271" y="6027899"/>
                  </a:cubicBezTo>
                  <a:cubicBezTo>
                    <a:pt x="6406950" y="6027899"/>
                    <a:pt x="6384061" y="6011877"/>
                    <a:pt x="6374262" y="5988846"/>
                  </a:cubicBezTo>
                  <a:lnTo>
                    <a:pt x="6373414" y="5984666"/>
                  </a:lnTo>
                  <a:lnTo>
                    <a:pt x="5118463" y="5984666"/>
                  </a:lnTo>
                  <a:close/>
                  <a:moveTo>
                    <a:pt x="4931798" y="6473457"/>
                  </a:moveTo>
                  <a:lnTo>
                    <a:pt x="3891526" y="6473457"/>
                  </a:lnTo>
                  <a:lnTo>
                    <a:pt x="3813829" y="6473457"/>
                  </a:lnTo>
                  <a:lnTo>
                    <a:pt x="2773557" y="6473457"/>
                  </a:lnTo>
                  <a:lnTo>
                    <a:pt x="2594844" y="6295150"/>
                  </a:lnTo>
                  <a:lnTo>
                    <a:pt x="2591676" y="6297250"/>
                  </a:lnTo>
                  <a:cubicBezTo>
                    <a:pt x="2568549" y="6306596"/>
                    <a:pt x="2540988" y="6301923"/>
                    <a:pt x="2522297" y="6283230"/>
                  </a:cubicBezTo>
                  <a:cubicBezTo>
                    <a:pt x="2497373" y="6258307"/>
                    <a:pt x="2497373" y="6217618"/>
                    <a:pt x="2522297" y="6192694"/>
                  </a:cubicBezTo>
                  <a:cubicBezTo>
                    <a:pt x="2547218" y="6167772"/>
                    <a:pt x="2587909" y="6167772"/>
                    <a:pt x="2612831" y="6192694"/>
                  </a:cubicBezTo>
                  <a:cubicBezTo>
                    <a:pt x="2625293" y="6205156"/>
                    <a:pt x="2631524" y="6221432"/>
                    <a:pt x="2631524" y="6237772"/>
                  </a:cubicBezTo>
                  <a:lnTo>
                    <a:pt x="2621724" y="6261605"/>
                  </a:lnTo>
                  <a:lnTo>
                    <a:pt x="2790851" y="6430732"/>
                  </a:lnTo>
                  <a:lnTo>
                    <a:pt x="3813829" y="6430732"/>
                  </a:lnTo>
                  <a:lnTo>
                    <a:pt x="3891526" y="6430732"/>
                  </a:lnTo>
                  <a:lnTo>
                    <a:pt x="4914504" y="6430732"/>
                  </a:lnTo>
                  <a:lnTo>
                    <a:pt x="5083631" y="6261605"/>
                  </a:lnTo>
                  <a:lnTo>
                    <a:pt x="5073831" y="6237772"/>
                  </a:lnTo>
                  <a:cubicBezTo>
                    <a:pt x="5073831" y="6221432"/>
                    <a:pt x="5080062" y="6205156"/>
                    <a:pt x="5092524" y="6192694"/>
                  </a:cubicBezTo>
                  <a:cubicBezTo>
                    <a:pt x="5117446" y="6167772"/>
                    <a:pt x="5158137" y="6167772"/>
                    <a:pt x="5183058" y="6192694"/>
                  </a:cubicBezTo>
                  <a:cubicBezTo>
                    <a:pt x="5207982" y="6217618"/>
                    <a:pt x="5207982" y="6258307"/>
                    <a:pt x="5183058" y="6283230"/>
                  </a:cubicBezTo>
                  <a:cubicBezTo>
                    <a:pt x="5164367" y="6301923"/>
                    <a:pt x="5136806" y="6306596"/>
                    <a:pt x="5113679" y="6297250"/>
                  </a:cubicBezTo>
                  <a:lnTo>
                    <a:pt x="5110511" y="6295150"/>
                  </a:lnTo>
                  <a:close/>
                  <a:moveTo>
                    <a:pt x="817369" y="6517072"/>
                  </a:moveTo>
                  <a:cubicBezTo>
                    <a:pt x="800966" y="6517072"/>
                    <a:pt x="784562" y="6510842"/>
                    <a:pt x="772100" y="6498380"/>
                  </a:cubicBezTo>
                  <a:cubicBezTo>
                    <a:pt x="747179" y="6473457"/>
                    <a:pt x="747179" y="6432767"/>
                    <a:pt x="772100" y="6407844"/>
                  </a:cubicBezTo>
                  <a:cubicBezTo>
                    <a:pt x="790793" y="6388771"/>
                    <a:pt x="818355" y="6384002"/>
                    <a:pt x="841482" y="6393539"/>
                  </a:cubicBezTo>
                  <a:lnTo>
                    <a:pt x="844431" y="6395533"/>
                  </a:lnTo>
                  <a:lnTo>
                    <a:pt x="1134753" y="6105210"/>
                  </a:lnTo>
                  <a:lnTo>
                    <a:pt x="2170325" y="6105210"/>
                  </a:lnTo>
                  <a:lnTo>
                    <a:pt x="2461261" y="6396656"/>
                  </a:lnTo>
                  <a:lnTo>
                    <a:pt x="2431252" y="6426665"/>
                  </a:lnTo>
                  <a:lnTo>
                    <a:pt x="2152523" y="6147936"/>
                  </a:lnTo>
                  <a:lnTo>
                    <a:pt x="1152556" y="6147936"/>
                  </a:lnTo>
                  <a:lnTo>
                    <a:pt x="871278" y="6428770"/>
                  </a:lnTo>
                  <a:lnTo>
                    <a:pt x="881329" y="6453112"/>
                  </a:lnTo>
                  <a:cubicBezTo>
                    <a:pt x="881329" y="6469515"/>
                    <a:pt x="875099" y="6485919"/>
                    <a:pt x="862638" y="6498380"/>
                  </a:cubicBezTo>
                  <a:cubicBezTo>
                    <a:pt x="850177" y="6510842"/>
                    <a:pt x="833773" y="6517072"/>
                    <a:pt x="817369" y="6517072"/>
                  </a:cubicBezTo>
                  <a:close/>
                  <a:moveTo>
                    <a:pt x="6887986" y="6517072"/>
                  </a:moveTo>
                  <a:cubicBezTo>
                    <a:pt x="6871582" y="6517072"/>
                    <a:pt x="6855178" y="6510842"/>
                    <a:pt x="6842717" y="6498380"/>
                  </a:cubicBezTo>
                  <a:cubicBezTo>
                    <a:pt x="6830256" y="6485919"/>
                    <a:pt x="6824026" y="6469515"/>
                    <a:pt x="6824026" y="6453112"/>
                  </a:cubicBezTo>
                  <a:lnTo>
                    <a:pt x="6834077" y="6428770"/>
                  </a:lnTo>
                  <a:lnTo>
                    <a:pt x="6552799" y="6147936"/>
                  </a:lnTo>
                  <a:lnTo>
                    <a:pt x="5552832" y="6147936"/>
                  </a:lnTo>
                  <a:lnTo>
                    <a:pt x="5274103" y="6426665"/>
                  </a:lnTo>
                  <a:lnTo>
                    <a:pt x="5244094" y="6396656"/>
                  </a:lnTo>
                  <a:lnTo>
                    <a:pt x="5535030" y="6105210"/>
                  </a:lnTo>
                  <a:lnTo>
                    <a:pt x="6570602" y="6105210"/>
                  </a:lnTo>
                  <a:lnTo>
                    <a:pt x="6860924" y="6395533"/>
                  </a:lnTo>
                  <a:lnTo>
                    <a:pt x="6863873" y="6393539"/>
                  </a:lnTo>
                  <a:cubicBezTo>
                    <a:pt x="6887000" y="6384002"/>
                    <a:pt x="6914562" y="6388771"/>
                    <a:pt x="6933255" y="6407844"/>
                  </a:cubicBezTo>
                  <a:cubicBezTo>
                    <a:pt x="6958176" y="6432767"/>
                    <a:pt x="6958176" y="6473457"/>
                    <a:pt x="6933255" y="6498380"/>
                  </a:cubicBezTo>
                  <a:cubicBezTo>
                    <a:pt x="6920793" y="6510842"/>
                    <a:pt x="6904389" y="6517072"/>
                    <a:pt x="6887986" y="6517072"/>
                  </a:cubicBezTo>
                  <a:close/>
                  <a:moveTo>
                    <a:pt x="7206897" y="6794402"/>
                  </a:moveTo>
                  <a:cubicBezTo>
                    <a:pt x="7189349" y="6794402"/>
                    <a:pt x="7173327" y="6787281"/>
                    <a:pt x="7161692" y="6775710"/>
                  </a:cubicBezTo>
                  <a:lnTo>
                    <a:pt x="7151696" y="6751678"/>
                  </a:lnTo>
                  <a:lnTo>
                    <a:pt x="6647914" y="6751678"/>
                  </a:lnTo>
                  <a:lnTo>
                    <a:pt x="6271527" y="6374784"/>
                  </a:lnTo>
                  <a:lnTo>
                    <a:pt x="5617430" y="6374784"/>
                  </a:lnTo>
                  <a:lnTo>
                    <a:pt x="5298519" y="6693695"/>
                  </a:lnTo>
                  <a:lnTo>
                    <a:pt x="3891526" y="6693695"/>
                  </a:lnTo>
                  <a:lnTo>
                    <a:pt x="3813829" y="6693695"/>
                  </a:lnTo>
                  <a:lnTo>
                    <a:pt x="2406836" y="6693695"/>
                  </a:lnTo>
                  <a:lnTo>
                    <a:pt x="2087925" y="6374784"/>
                  </a:lnTo>
                  <a:lnTo>
                    <a:pt x="1433828" y="6374784"/>
                  </a:lnTo>
                  <a:lnTo>
                    <a:pt x="1057441" y="6751678"/>
                  </a:lnTo>
                  <a:lnTo>
                    <a:pt x="553659" y="6751678"/>
                  </a:lnTo>
                  <a:lnTo>
                    <a:pt x="543663" y="6775710"/>
                  </a:lnTo>
                  <a:cubicBezTo>
                    <a:pt x="532028" y="6787281"/>
                    <a:pt x="516006" y="6794402"/>
                    <a:pt x="498458" y="6794402"/>
                  </a:cubicBezTo>
                  <a:cubicBezTo>
                    <a:pt x="462854" y="6794402"/>
                    <a:pt x="434371" y="6765410"/>
                    <a:pt x="434371" y="6730315"/>
                  </a:cubicBezTo>
                  <a:cubicBezTo>
                    <a:pt x="434371" y="6694711"/>
                    <a:pt x="463363" y="6666228"/>
                    <a:pt x="498458" y="6666228"/>
                  </a:cubicBezTo>
                  <a:cubicBezTo>
                    <a:pt x="516006" y="6666228"/>
                    <a:pt x="532028" y="6673476"/>
                    <a:pt x="543663" y="6685111"/>
                  </a:cubicBezTo>
                  <a:lnTo>
                    <a:pt x="553622" y="6708953"/>
                  </a:lnTo>
                  <a:lnTo>
                    <a:pt x="1039640" y="6708953"/>
                  </a:lnTo>
                  <a:lnTo>
                    <a:pt x="1416533" y="6332568"/>
                  </a:lnTo>
                  <a:lnTo>
                    <a:pt x="2105727" y="6332568"/>
                  </a:lnTo>
                  <a:lnTo>
                    <a:pt x="2424638" y="6651478"/>
                  </a:lnTo>
                  <a:lnTo>
                    <a:pt x="3813829" y="6651478"/>
                  </a:lnTo>
                  <a:lnTo>
                    <a:pt x="3891526" y="6651478"/>
                  </a:lnTo>
                  <a:lnTo>
                    <a:pt x="5280717" y="6651478"/>
                  </a:lnTo>
                  <a:lnTo>
                    <a:pt x="5599628" y="6332568"/>
                  </a:lnTo>
                  <a:lnTo>
                    <a:pt x="6288822" y="6332568"/>
                  </a:lnTo>
                  <a:lnTo>
                    <a:pt x="6665715" y="6708953"/>
                  </a:lnTo>
                  <a:lnTo>
                    <a:pt x="7151733" y="6708953"/>
                  </a:lnTo>
                  <a:lnTo>
                    <a:pt x="7161692" y="6685111"/>
                  </a:lnTo>
                  <a:cubicBezTo>
                    <a:pt x="7173327" y="6673476"/>
                    <a:pt x="7189349" y="6666228"/>
                    <a:pt x="7206897" y="6666228"/>
                  </a:cubicBezTo>
                  <a:cubicBezTo>
                    <a:pt x="7241992" y="6666228"/>
                    <a:pt x="7270984" y="6694711"/>
                    <a:pt x="7270984" y="6730315"/>
                  </a:cubicBezTo>
                  <a:cubicBezTo>
                    <a:pt x="7270984" y="6765410"/>
                    <a:pt x="7242501" y="6794402"/>
                    <a:pt x="7206897" y="6794402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3C929C6-93C8-2B8B-E013-0D86B8D588AC}"/>
              </a:ext>
            </a:extLst>
          </p:cNvPr>
          <p:cNvSpPr/>
          <p:nvPr/>
        </p:nvSpPr>
        <p:spPr>
          <a:xfrm rot="20774788" flipH="1">
            <a:off x="5424493" y="4336413"/>
            <a:ext cx="3601850" cy="1939822"/>
          </a:xfrm>
          <a:custGeom>
            <a:avLst/>
            <a:gdLst>
              <a:gd name="connsiteX0" fmla="*/ 0 w 3601850"/>
              <a:gd name="connsiteY0" fmla="*/ 0 h 1939822"/>
              <a:gd name="connsiteX1" fmla="*/ 68373 w 3601850"/>
              <a:gd name="connsiteY1" fmla="*/ 279341 h 1939822"/>
              <a:gd name="connsiteX2" fmla="*/ 3601850 w 3601850"/>
              <a:gd name="connsiteY2" fmla="*/ 1939822 h 193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1850" h="1939822">
                <a:moveTo>
                  <a:pt x="0" y="0"/>
                </a:moveTo>
                <a:lnTo>
                  <a:pt x="68373" y="279341"/>
                </a:lnTo>
                <a:lnTo>
                  <a:pt x="3601850" y="1939822"/>
                </a:lnTo>
                <a:close/>
              </a:path>
            </a:pathLst>
          </a:custGeom>
          <a:solidFill>
            <a:srgbClr val="B628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97772082-0B1F-74BF-6833-54966E6DD83E}"/>
              </a:ext>
            </a:extLst>
          </p:cNvPr>
          <p:cNvSpPr/>
          <p:nvPr/>
        </p:nvSpPr>
        <p:spPr>
          <a:xfrm rot="20774788" flipH="1">
            <a:off x="10387257" y="4512108"/>
            <a:ext cx="1582292" cy="852164"/>
          </a:xfrm>
          <a:custGeom>
            <a:avLst/>
            <a:gdLst>
              <a:gd name="connsiteX0" fmla="*/ 0 w 3601850"/>
              <a:gd name="connsiteY0" fmla="*/ 0 h 1939822"/>
              <a:gd name="connsiteX1" fmla="*/ 68373 w 3601850"/>
              <a:gd name="connsiteY1" fmla="*/ 279341 h 1939822"/>
              <a:gd name="connsiteX2" fmla="*/ 3601850 w 3601850"/>
              <a:gd name="connsiteY2" fmla="*/ 1939822 h 193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1850" h="1939822">
                <a:moveTo>
                  <a:pt x="0" y="0"/>
                </a:moveTo>
                <a:lnTo>
                  <a:pt x="68373" y="279341"/>
                </a:lnTo>
                <a:lnTo>
                  <a:pt x="3601850" y="193982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040C5C7-2DEA-F506-9BCE-49A8C25BDFB2}"/>
              </a:ext>
            </a:extLst>
          </p:cNvPr>
          <p:cNvGrpSpPr/>
          <p:nvPr/>
        </p:nvGrpSpPr>
        <p:grpSpPr>
          <a:xfrm>
            <a:off x="6473563" y="1244834"/>
            <a:ext cx="2320143" cy="1217591"/>
            <a:chOff x="2777808" y="471607"/>
            <a:chExt cx="2320143" cy="1217591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19DACC7-A760-2C2E-5921-C64D3BDEAA1C}"/>
                </a:ext>
              </a:extLst>
            </p:cNvPr>
            <p:cNvSpPr/>
            <p:nvPr/>
          </p:nvSpPr>
          <p:spPr>
            <a:xfrm rot="20774788" flipH="1">
              <a:off x="3515659" y="471607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2F530EA-B316-28F9-E21E-077840D71FC5}"/>
                </a:ext>
              </a:extLst>
            </p:cNvPr>
            <p:cNvSpPr/>
            <p:nvPr/>
          </p:nvSpPr>
          <p:spPr>
            <a:xfrm rot="20774788" flipH="1">
              <a:off x="2777808" y="837034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544B52BC-A735-4A8D-4EA5-0EC540735AEC}"/>
              </a:ext>
            </a:extLst>
          </p:cNvPr>
          <p:cNvSpPr txBox="1"/>
          <p:nvPr/>
        </p:nvSpPr>
        <p:spPr>
          <a:xfrm rot="5400000">
            <a:off x="9632310" y="3695208"/>
            <a:ext cx="4721840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accent3"/>
                </a:solidFill>
              </a:rPr>
              <a:t>ARTIFICIAL INTELLIGENCE</a:t>
            </a:r>
            <a:endParaRPr lang="en-CA" sz="11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0996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couple of robots shaking hands&#10;&#10;AI-generated content may be incorrect.">
            <a:extLst>
              <a:ext uri="{FF2B5EF4-FFF2-40B4-BE49-F238E27FC236}">
                <a16:creationId xmlns:a16="http://schemas.microsoft.com/office/drawing/2014/main" id="{66AF5F07-3FB3-1FE1-535B-24F96F4E461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96A9271D-2E9E-3591-C289-8D0F4875F571}"/>
              </a:ext>
            </a:extLst>
          </p:cNvPr>
          <p:cNvGrpSpPr/>
          <p:nvPr/>
        </p:nvGrpSpPr>
        <p:grpSpPr>
          <a:xfrm>
            <a:off x="0" y="0"/>
            <a:ext cx="12192001" cy="6869484"/>
            <a:chOff x="0" y="0"/>
            <a:chExt cx="12192001" cy="6869484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46B6F31-35A3-ECE2-FAC2-661596BFD4C5}"/>
                </a:ext>
              </a:extLst>
            </p:cNvPr>
            <p:cNvGrpSpPr/>
            <p:nvPr/>
          </p:nvGrpSpPr>
          <p:grpSpPr>
            <a:xfrm>
              <a:off x="0" y="4646285"/>
              <a:ext cx="12192000" cy="2223199"/>
              <a:chOff x="0" y="4646285"/>
              <a:chExt cx="12192000" cy="2223199"/>
            </a:xfrm>
          </p:grpSpPr>
          <p:grpSp>
            <p:nvGrpSpPr>
              <p:cNvPr id="17" name="Group 17"/>
              <p:cNvGrpSpPr/>
              <p:nvPr/>
            </p:nvGrpSpPr>
            <p:grpSpPr>
              <a:xfrm>
                <a:off x="0" y="4646285"/>
                <a:ext cx="12192000" cy="2223199"/>
                <a:chOff x="0" y="-47625"/>
                <a:chExt cx="4816593" cy="878301"/>
              </a:xfrm>
            </p:grpSpPr>
            <p:sp>
              <p:nvSpPr>
                <p:cNvPr id="18" name="Freeform 18"/>
                <p:cNvSpPr/>
                <p:nvPr/>
              </p:nvSpPr>
              <p:spPr>
                <a:xfrm>
                  <a:off x="0" y="-3802"/>
                  <a:ext cx="4816592" cy="8306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6592" h="830676">
                      <a:moveTo>
                        <a:pt x="0" y="0"/>
                      </a:moveTo>
                      <a:lnTo>
                        <a:pt x="4816592" y="0"/>
                      </a:lnTo>
                      <a:lnTo>
                        <a:pt x="4816592" y="830676"/>
                      </a:lnTo>
                      <a:lnTo>
                        <a:pt x="0" y="83067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/>
                </a:p>
              </p:txBody>
            </p:sp>
            <p:sp>
              <p:nvSpPr>
                <p:cNvPr id="19" name="TextBox 19"/>
                <p:cNvSpPr txBox="1"/>
                <p:nvPr/>
              </p:nvSpPr>
              <p:spPr>
                <a:xfrm>
                  <a:off x="0" y="-47625"/>
                  <a:ext cx="4816593" cy="878301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2239"/>
                    </a:lnSpc>
                  </a:pPr>
                  <a:endParaRPr sz="1200"/>
                </a:p>
              </p:txBody>
            </p:sp>
          </p:grpSp>
          <p:sp>
            <p:nvSpPr>
              <p:cNvPr id="20" name="TextBox 20"/>
              <p:cNvSpPr txBox="1"/>
              <p:nvPr/>
            </p:nvSpPr>
            <p:spPr>
              <a:xfrm>
                <a:off x="685800" y="5020202"/>
                <a:ext cx="11175385" cy="153888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5968"/>
                  </a:lnSpc>
                </a:pPr>
                <a:r>
                  <a:rPr lang="en-US" sz="6000" dirty="0">
                    <a:solidFill>
                      <a:schemeClr val="accent3"/>
                    </a:solidFill>
                    <a:latin typeface="Britannic Bold" panose="020B0903060703020204" pitchFamily="34" charset="0"/>
                    <a:ea typeface="Horizon"/>
                    <a:cs typeface="Horizon"/>
                    <a:sym typeface="Horizon"/>
                  </a:rPr>
                  <a:t>A PICTURE IS WORTH A THOUSAND WORDS</a:t>
                </a:r>
              </a:p>
            </p:txBody>
          </p:sp>
        </p:grpSp>
        <p:sp>
          <p:nvSpPr>
            <p:cNvPr id="8" name="Frame 7">
              <a:extLst>
                <a:ext uri="{FF2B5EF4-FFF2-40B4-BE49-F238E27FC236}">
                  <a16:creationId xmlns:a16="http://schemas.microsoft.com/office/drawing/2014/main" id="{75B06468-2BC0-3757-AC8A-F3015F0C2C5E}"/>
                </a:ext>
              </a:extLst>
            </p:cNvPr>
            <p:cNvSpPr/>
            <p:nvPr/>
          </p:nvSpPr>
          <p:spPr>
            <a:xfrm>
              <a:off x="0" y="0"/>
              <a:ext cx="12192001" cy="6858000"/>
            </a:xfrm>
            <a:prstGeom prst="frame">
              <a:avLst>
                <a:gd name="adj1" fmla="val 478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B0F5429-1B31-8921-BB93-30F7FF643D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26D523-0879-8155-49B9-88FC56C386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19</a:t>
            </a:fld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34E9D6-2B45-3747-B551-26784F3B41FB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accent3"/>
                </a:solidFill>
              </a:rPr>
              <a:t>ARTIFICIAL INTELLIGENCE</a:t>
            </a:r>
            <a:endParaRPr lang="en-CA" sz="1100" b="1" dirty="0">
              <a:solidFill>
                <a:schemeClr val="accent3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260545D-A048-1600-B5CD-C929C2CA5C63}"/>
              </a:ext>
            </a:extLst>
          </p:cNvPr>
          <p:cNvSpPr/>
          <p:nvPr/>
        </p:nvSpPr>
        <p:spPr>
          <a:xfrm rot="20774788" flipH="1">
            <a:off x="1246666" y="2783307"/>
            <a:ext cx="3601850" cy="1939822"/>
          </a:xfrm>
          <a:custGeom>
            <a:avLst/>
            <a:gdLst>
              <a:gd name="connsiteX0" fmla="*/ 0 w 3601850"/>
              <a:gd name="connsiteY0" fmla="*/ 0 h 1939822"/>
              <a:gd name="connsiteX1" fmla="*/ 68373 w 3601850"/>
              <a:gd name="connsiteY1" fmla="*/ 279341 h 1939822"/>
              <a:gd name="connsiteX2" fmla="*/ 3601850 w 3601850"/>
              <a:gd name="connsiteY2" fmla="*/ 1939822 h 193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1850" h="1939822">
                <a:moveTo>
                  <a:pt x="0" y="0"/>
                </a:moveTo>
                <a:lnTo>
                  <a:pt x="68373" y="279341"/>
                </a:lnTo>
                <a:lnTo>
                  <a:pt x="3601850" y="1939822"/>
                </a:lnTo>
                <a:close/>
              </a:path>
            </a:pathLst>
          </a:custGeom>
          <a:solidFill>
            <a:srgbClr val="B628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91412C7-0972-1AB9-2FBB-EC2DDE716802}"/>
              </a:ext>
            </a:extLst>
          </p:cNvPr>
          <p:cNvSpPr/>
          <p:nvPr/>
        </p:nvSpPr>
        <p:spPr>
          <a:xfrm rot="20774788" flipH="1">
            <a:off x="10133554" y="3289920"/>
            <a:ext cx="1582292" cy="852164"/>
          </a:xfrm>
          <a:custGeom>
            <a:avLst/>
            <a:gdLst>
              <a:gd name="connsiteX0" fmla="*/ 0 w 3601850"/>
              <a:gd name="connsiteY0" fmla="*/ 0 h 1939822"/>
              <a:gd name="connsiteX1" fmla="*/ 68373 w 3601850"/>
              <a:gd name="connsiteY1" fmla="*/ 279341 h 1939822"/>
              <a:gd name="connsiteX2" fmla="*/ 3601850 w 3601850"/>
              <a:gd name="connsiteY2" fmla="*/ 1939822 h 193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1850" h="1939822">
                <a:moveTo>
                  <a:pt x="0" y="0"/>
                </a:moveTo>
                <a:lnTo>
                  <a:pt x="68373" y="279341"/>
                </a:lnTo>
                <a:lnTo>
                  <a:pt x="3601850" y="193982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19A440C-42E3-794D-F883-A4D2FCC4A99A}"/>
              </a:ext>
            </a:extLst>
          </p:cNvPr>
          <p:cNvGrpSpPr/>
          <p:nvPr/>
        </p:nvGrpSpPr>
        <p:grpSpPr>
          <a:xfrm>
            <a:off x="5588039" y="2155087"/>
            <a:ext cx="2320143" cy="1217591"/>
            <a:chOff x="2777808" y="471607"/>
            <a:chExt cx="2320143" cy="1217591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F53C45C-8F58-8868-E2BB-2B4BEA550206}"/>
                </a:ext>
              </a:extLst>
            </p:cNvPr>
            <p:cNvSpPr/>
            <p:nvPr/>
          </p:nvSpPr>
          <p:spPr>
            <a:xfrm rot="20774788" flipH="1">
              <a:off x="3515659" y="471607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D60F8D0-83B6-00ED-4C93-D4DD8FD67D50}"/>
                </a:ext>
              </a:extLst>
            </p:cNvPr>
            <p:cNvSpPr/>
            <p:nvPr/>
          </p:nvSpPr>
          <p:spPr>
            <a:xfrm rot="20774788" flipH="1">
              <a:off x="2777808" y="837034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2871820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person with headphones and microphone&#10;&#10;Description automatically generated">
            <a:extLst>
              <a:ext uri="{FF2B5EF4-FFF2-40B4-BE49-F238E27FC236}">
                <a16:creationId xmlns:a16="http://schemas.microsoft.com/office/drawing/2014/main" id="{C0007846-FC85-A032-C23D-C62FBD85999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096000" y="0"/>
            <a:ext cx="6096000" cy="6858000"/>
          </a:xfr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9A9B269-652C-7ED0-4A2F-84B84A499145}"/>
              </a:ext>
            </a:extLst>
          </p:cNvPr>
          <p:cNvSpPr/>
          <p:nvPr/>
        </p:nvSpPr>
        <p:spPr>
          <a:xfrm>
            <a:off x="0" y="-4"/>
            <a:ext cx="6096000" cy="6858004"/>
          </a:xfrm>
          <a:prstGeom prst="rect">
            <a:avLst/>
          </a:prstGeom>
          <a:solidFill>
            <a:srgbClr val="211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940353-4659-AACE-CF2E-6701D453B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bg2"/>
                </a:solidFill>
                <a:latin typeface="Britannic Bold" panose="020B0903060703020204" pitchFamily="34" charset="0"/>
              </a:rPr>
              <a:t>Thanks for your attention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63D913-BC4F-01F2-D9A2-7F75DA3362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9AE564-4918-064B-B3AB-564F891070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20</a:t>
            </a:fld>
            <a:endParaRPr lang="en-IN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12AD239-B1F3-654F-43E7-BA32E3EE0FE5}"/>
              </a:ext>
            </a:extLst>
          </p:cNvPr>
          <p:cNvGrpSpPr/>
          <p:nvPr/>
        </p:nvGrpSpPr>
        <p:grpSpPr>
          <a:xfrm>
            <a:off x="10526033" y="416922"/>
            <a:ext cx="1249074" cy="1250798"/>
            <a:chOff x="10492815" y="362139"/>
            <a:chExt cx="1249074" cy="1250798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E6B691F-5A6B-BE89-5268-11D2E2C2B2A4}"/>
                </a:ext>
              </a:extLst>
            </p:cNvPr>
            <p:cNvSpPr/>
            <p:nvPr/>
          </p:nvSpPr>
          <p:spPr>
            <a:xfrm>
              <a:off x="10492815" y="362139"/>
              <a:ext cx="1249074" cy="125079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bg1"/>
                </a:solidFill>
                <a:latin typeface="Britannic Bold" panose="020B0903060703020204" pitchFamily="34" charset="0"/>
                <a:ea typeface="Cascadia Mono" panose="020B0609020000020004" pitchFamily="49" charset="0"/>
                <a:cs typeface="Cascadia Mono" panose="020B0609020000020004" pitchFamily="49" charset="0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A68ABAC-C521-1EEE-B4F7-E37ADE0A6919}"/>
                </a:ext>
              </a:extLst>
            </p:cNvPr>
            <p:cNvSpPr/>
            <p:nvPr/>
          </p:nvSpPr>
          <p:spPr>
            <a:xfrm rot="18886256" flipH="1" flipV="1">
              <a:off x="10643068" y="569325"/>
              <a:ext cx="948568" cy="836426"/>
            </a:xfrm>
            <a:custGeom>
              <a:avLst/>
              <a:gdLst>
                <a:gd name="connsiteX0" fmla="*/ 6288822 w 7705355"/>
                <a:gd name="connsiteY0" fmla="*/ 461834 h 6794402"/>
                <a:gd name="connsiteX1" fmla="*/ 5599628 w 7705355"/>
                <a:gd name="connsiteY1" fmla="*/ 461834 h 6794402"/>
                <a:gd name="connsiteX2" fmla="*/ 5280717 w 7705355"/>
                <a:gd name="connsiteY2" fmla="*/ 142924 h 6794402"/>
                <a:gd name="connsiteX3" fmla="*/ 3891526 w 7705355"/>
                <a:gd name="connsiteY3" fmla="*/ 142924 h 6794402"/>
                <a:gd name="connsiteX4" fmla="*/ 3813829 w 7705355"/>
                <a:gd name="connsiteY4" fmla="*/ 142924 h 6794402"/>
                <a:gd name="connsiteX5" fmla="*/ 2424638 w 7705355"/>
                <a:gd name="connsiteY5" fmla="*/ 142924 h 6794402"/>
                <a:gd name="connsiteX6" fmla="*/ 2105727 w 7705355"/>
                <a:gd name="connsiteY6" fmla="*/ 461834 h 6794402"/>
                <a:gd name="connsiteX7" fmla="*/ 1416533 w 7705355"/>
                <a:gd name="connsiteY7" fmla="*/ 461834 h 6794402"/>
                <a:gd name="connsiteX8" fmla="*/ 1039640 w 7705355"/>
                <a:gd name="connsiteY8" fmla="*/ 85449 h 6794402"/>
                <a:gd name="connsiteX9" fmla="*/ 553622 w 7705355"/>
                <a:gd name="connsiteY9" fmla="*/ 85449 h 6794402"/>
                <a:gd name="connsiteX10" fmla="*/ 543663 w 7705355"/>
                <a:gd name="connsiteY10" fmla="*/ 109291 h 6794402"/>
                <a:gd name="connsiteX11" fmla="*/ 498458 w 7705355"/>
                <a:gd name="connsiteY11" fmla="*/ 128174 h 6794402"/>
                <a:gd name="connsiteX12" fmla="*/ 434371 w 7705355"/>
                <a:gd name="connsiteY12" fmla="*/ 64087 h 6794402"/>
                <a:gd name="connsiteX13" fmla="*/ 498458 w 7705355"/>
                <a:gd name="connsiteY13" fmla="*/ 0 h 6794402"/>
                <a:gd name="connsiteX14" fmla="*/ 543663 w 7705355"/>
                <a:gd name="connsiteY14" fmla="*/ 18692 h 6794402"/>
                <a:gd name="connsiteX15" fmla="*/ 553659 w 7705355"/>
                <a:gd name="connsiteY15" fmla="*/ 42724 h 6794402"/>
                <a:gd name="connsiteX16" fmla="*/ 1057441 w 7705355"/>
                <a:gd name="connsiteY16" fmla="*/ 42724 h 6794402"/>
                <a:gd name="connsiteX17" fmla="*/ 1433828 w 7705355"/>
                <a:gd name="connsiteY17" fmla="*/ 419618 h 6794402"/>
                <a:gd name="connsiteX18" fmla="*/ 2087925 w 7705355"/>
                <a:gd name="connsiteY18" fmla="*/ 419618 h 6794402"/>
                <a:gd name="connsiteX19" fmla="*/ 2406836 w 7705355"/>
                <a:gd name="connsiteY19" fmla="*/ 100707 h 6794402"/>
                <a:gd name="connsiteX20" fmla="*/ 3813829 w 7705355"/>
                <a:gd name="connsiteY20" fmla="*/ 100707 h 6794402"/>
                <a:gd name="connsiteX21" fmla="*/ 3891526 w 7705355"/>
                <a:gd name="connsiteY21" fmla="*/ 100707 h 6794402"/>
                <a:gd name="connsiteX22" fmla="*/ 5298519 w 7705355"/>
                <a:gd name="connsiteY22" fmla="*/ 100707 h 6794402"/>
                <a:gd name="connsiteX23" fmla="*/ 5617430 w 7705355"/>
                <a:gd name="connsiteY23" fmla="*/ 419618 h 6794402"/>
                <a:gd name="connsiteX24" fmla="*/ 6271527 w 7705355"/>
                <a:gd name="connsiteY24" fmla="*/ 419618 h 6794402"/>
                <a:gd name="connsiteX25" fmla="*/ 6647914 w 7705355"/>
                <a:gd name="connsiteY25" fmla="*/ 42724 h 6794402"/>
                <a:gd name="connsiteX26" fmla="*/ 7151696 w 7705355"/>
                <a:gd name="connsiteY26" fmla="*/ 42724 h 6794402"/>
                <a:gd name="connsiteX27" fmla="*/ 7161692 w 7705355"/>
                <a:gd name="connsiteY27" fmla="*/ 18692 h 6794402"/>
                <a:gd name="connsiteX28" fmla="*/ 7206897 w 7705355"/>
                <a:gd name="connsiteY28" fmla="*/ 0 h 6794402"/>
                <a:gd name="connsiteX29" fmla="*/ 7270984 w 7705355"/>
                <a:gd name="connsiteY29" fmla="*/ 64087 h 6794402"/>
                <a:gd name="connsiteX30" fmla="*/ 7206897 w 7705355"/>
                <a:gd name="connsiteY30" fmla="*/ 128174 h 6794402"/>
                <a:gd name="connsiteX31" fmla="*/ 7161692 w 7705355"/>
                <a:gd name="connsiteY31" fmla="*/ 109291 h 6794402"/>
                <a:gd name="connsiteX32" fmla="*/ 7151733 w 7705355"/>
                <a:gd name="connsiteY32" fmla="*/ 85449 h 6794402"/>
                <a:gd name="connsiteX33" fmla="*/ 6665715 w 7705355"/>
                <a:gd name="connsiteY33" fmla="*/ 85449 h 6794402"/>
                <a:gd name="connsiteX34" fmla="*/ 5137791 w 7705355"/>
                <a:gd name="connsiteY34" fmla="*/ 620399 h 6794402"/>
                <a:gd name="connsiteX35" fmla="*/ 5092524 w 7705355"/>
                <a:gd name="connsiteY35" fmla="*/ 601707 h 6794402"/>
                <a:gd name="connsiteX36" fmla="*/ 5073831 w 7705355"/>
                <a:gd name="connsiteY36" fmla="*/ 556629 h 6794402"/>
                <a:gd name="connsiteX37" fmla="*/ 5083631 w 7705355"/>
                <a:gd name="connsiteY37" fmla="*/ 532796 h 6794402"/>
                <a:gd name="connsiteX38" fmla="*/ 4914504 w 7705355"/>
                <a:gd name="connsiteY38" fmla="*/ 363670 h 6794402"/>
                <a:gd name="connsiteX39" fmla="*/ 3891526 w 7705355"/>
                <a:gd name="connsiteY39" fmla="*/ 363670 h 6794402"/>
                <a:gd name="connsiteX40" fmla="*/ 3813829 w 7705355"/>
                <a:gd name="connsiteY40" fmla="*/ 363670 h 6794402"/>
                <a:gd name="connsiteX41" fmla="*/ 2790851 w 7705355"/>
                <a:gd name="connsiteY41" fmla="*/ 363670 h 6794402"/>
                <a:gd name="connsiteX42" fmla="*/ 2621724 w 7705355"/>
                <a:gd name="connsiteY42" fmla="*/ 532796 h 6794402"/>
                <a:gd name="connsiteX43" fmla="*/ 2631524 w 7705355"/>
                <a:gd name="connsiteY43" fmla="*/ 556629 h 6794402"/>
                <a:gd name="connsiteX44" fmla="*/ 2612831 w 7705355"/>
                <a:gd name="connsiteY44" fmla="*/ 601707 h 6794402"/>
                <a:gd name="connsiteX45" fmla="*/ 2567564 w 7705355"/>
                <a:gd name="connsiteY45" fmla="*/ 620399 h 6794402"/>
                <a:gd name="connsiteX46" fmla="*/ 2522297 w 7705355"/>
                <a:gd name="connsiteY46" fmla="*/ 601707 h 6794402"/>
                <a:gd name="connsiteX47" fmla="*/ 2522297 w 7705355"/>
                <a:gd name="connsiteY47" fmla="*/ 511171 h 6794402"/>
                <a:gd name="connsiteX48" fmla="*/ 2591676 w 7705355"/>
                <a:gd name="connsiteY48" fmla="*/ 497152 h 6794402"/>
                <a:gd name="connsiteX49" fmla="*/ 2594844 w 7705355"/>
                <a:gd name="connsiteY49" fmla="*/ 499252 h 6794402"/>
                <a:gd name="connsiteX50" fmla="*/ 2773557 w 7705355"/>
                <a:gd name="connsiteY50" fmla="*/ 320945 h 6794402"/>
                <a:gd name="connsiteX51" fmla="*/ 3813829 w 7705355"/>
                <a:gd name="connsiteY51" fmla="*/ 320945 h 6794402"/>
                <a:gd name="connsiteX52" fmla="*/ 3891526 w 7705355"/>
                <a:gd name="connsiteY52" fmla="*/ 320945 h 6794402"/>
                <a:gd name="connsiteX53" fmla="*/ 4931798 w 7705355"/>
                <a:gd name="connsiteY53" fmla="*/ 320945 h 6794402"/>
                <a:gd name="connsiteX54" fmla="*/ 5110511 w 7705355"/>
                <a:gd name="connsiteY54" fmla="*/ 499252 h 6794402"/>
                <a:gd name="connsiteX55" fmla="*/ 5113679 w 7705355"/>
                <a:gd name="connsiteY55" fmla="*/ 497152 h 6794402"/>
                <a:gd name="connsiteX56" fmla="*/ 5183058 w 7705355"/>
                <a:gd name="connsiteY56" fmla="*/ 511171 h 6794402"/>
                <a:gd name="connsiteX57" fmla="*/ 5183058 w 7705355"/>
                <a:gd name="connsiteY57" fmla="*/ 601707 h 6794402"/>
                <a:gd name="connsiteX58" fmla="*/ 5137791 w 7705355"/>
                <a:gd name="connsiteY58" fmla="*/ 620399 h 6794402"/>
                <a:gd name="connsiteX59" fmla="*/ 2170325 w 7705355"/>
                <a:gd name="connsiteY59" fmla="*/ 689191 h 6794402"/>
                <a:gd name="connsiteX60" fmla="*/ 1134753 w 7705355"/>
                <a:gd name="connsiteY60" fmla="*/ 689191 h 6794402"/>
                <a:gd name="connsiteX61" fmla="*/ 844431 w 7705355"/>
                <a:gd name="connsiteY61" fmla="*/ 398869 h 6794402"/>
                <a:gd name="connsiteX62" fmla="*/ 841482 w 7705355"/>
                <a:gd name="connsiteY62" fmla="*/ 400863 h 6794402"/>
                <a:gd name="connsiteX63" fmla="*/ 772100 w 7705355"/>
                <a:gd name="connsiteY63" fmla="*/ 386558 h 6794402"/>
                <a:gd name="connsiteX64" fmla="*/ 772100 w 7705355"/>
                <a:gd name="connsiteY64" fmla="*/ 296022 h 6794402"/>
                <a:gd name="connsiteX65" fmla="*/ 862638 w 7705355"/>
                <a:gd name="connsiteY65" fmla="*/ 296022 h 6794402"/>
                <a:gd name="connsiteX66" fmla="*/ 881329 w 7705355"/>
                <a:gd name="connsiteY66" fmla="*/ 341290 h 6794402"/>
                <a:gd name="connsiteX67" fmla="*/ 871278 w 7705355"/>
                <a:gd name="connsiteY67" fmla="*/ 365632 h 6794402"/>
                <a:gd name="connsiteX68" fmla="*/ 1152556 w 7705355"/>
                <a:gd name="connsiteY68" fmla="*/ 646466 h 6794402"/>
                <a:gd name="connsiteX69" fmla="*/ 2152523 w 7705355"/>
                <a:gd name="connsiteY69" fmla="*/ 646466 h 6794402"/>
                <a:gd name="connsiteX70" fmla="*/ 2431252 w 7705355"/>
                <a:gd name="connsiteY70" fmla="*/ 367737 h 6794402"/>
                <a:gd name="connsiteX71" fmla="*/ 2461261 w 7705355"/>
                <a:gd name="connsiteY71" fmla="*/ 397746 h 6794402"/>
                <a:gd name="connsiteX72" fmla="*/ 6570602 w 7705355"/>
                <a:gd name="connsiteY72" fmla="*/ 689191 h 6794402"/>
                <a:gd name="connsiteX73" fmla="*/ 5535030 w 7705355"/>
                <a:gd name="connsiteY73" fmla="*/ 689191 h 6794402"/>
                <a:gd name="connsiteX74" fmla="*/ 5244094 w 7705355"/>
                <a:gd name="connsiteY74" fmla="*/ 397746 h 6794402"/>
                <a:gd name="connsiteX75" fmla="*/ 5274103 w 7705355"/>
                <a:gd name="connsiteY75" fmla="*/ 367737 h 6794402"/>
                <a:gd name="connsiteX76" fmla="*/ 5552832 w 7705355"/>
                <a:gd name="connsiteY76" fmla="*/ 646466 h 6794402"/>
                <a:gd name="connsiteX77" fmla="*/ 6552799 w 7705355"/>
                <a:gd name="connsiteY77" fmla="*/ 646466 h 6794402"/>
                <a:gd name="connsiteX78" fmla="*/ 6834077 w 7705355"/>
                <a:gd name="connsiteY78" fmla="*/ 365632 h 6794402"/>
                <a:gd name="connsiteX79" fmla="*/ 6824026 w 7705355"/>
                <a:gd name="connsiteY79" fmla="*/ 341290 h 6794402"/>
                <a:gd name="connsiteX80" fmla="*/ 6842717 w 7705355"/>
                <a:gd name="connsiteY80" fmla="*/ 296022 h 6794402"/>
                <a:gd name="connsiteX81" fmla="*/ 6933255 w 7705355"/>
                <a:gd name="connsiteY81" fmla="*/ 296022 h 6794402"/>
                <a:gd name="connsiteX82" fmla="*/ 6933255 w 7705355"/>
                <a:gd name="connsiteY82" fmla="*/ 386558 h 6794402"/>
                <a:gd name="connsiteX83" fmla="*/ 6863873 w 7705355"/>
                <a:gd name="connsiteY83" fmla="*/ 400863 h 6794402"/>
                <a:gd name="connsiteX84" fmla="*/ 6860924 w 7705355"/>
                <a:gd name="connsiteY84" fmla="*/ 398869 h 6794402"/>
                <a:gd name="connsiteX85" fmla="*/ 4655611 w 7705355"/>
                <a:gd name="connsiteY85" fmla="*/ 776167 h 6794402"/>
                <a:gd name="connsiteX86" fmla="*/ 4596817 w 7705355"/>
                <a:gd name="connsiteY86" fmla="*/ 736899 h 6794402"/>
                <a:gd name="connsiteX87" fmla="*/ 4596079 w 7705355"/>
                <a:gd name="connsiteY87" fmla="*/ 733443 h 6794402"/>
                <a:gd name="connsiteX88" fmla="*/ 3891526 w 7705355"/>
                <a:gd name="connsiteY88" fmla="*/ 733443 h 6794402"/>
                <a:gd name="connsiteX89" fmla="*/ 3813829 w 7705355"/>
                <a:gd name="connsiteY89" fmla="*/ 733443 h 6794402"/>
                <a:gd name="connsiteX90" fmla="*/ 3109276 w 7705355"/>
                <a:gd name="connsiteY90" fmla="*/ 733443 h 6794402"/>
                <a:gd name="connsiteX91" fmla="*/ 3108538 w 7705355"/>
                <a:gd name="connsiteY91" fmla="*/ 736899 h 6794402"/>
                <a:gd name="connsiteX92" fmla="*/ 3049744 w 7705355"/>
                <a:gd name="connsiteY92" fmla="*/ 776167 h 6794402"/>
                <a:gd name="connsiteX93" fmla="*/ 2985657 w 7705355"/>
                <a:gd name="connsiteY93" fmla="*/ 712080 h 6794402"/>
                <a:gd name="connsiteX94" fmla="*/ 3049744 w 7705355"/>
                <a:gd name="connsiteY94" fmla="*/ 647993 h 6794402"/>
                <a:gd name="connsiteX95" fmla="*/ 3108824 w 7705355"/>
                <a:gd name="connsiteY95" fmla="*/ 687046 h 6794402"/>
                <a:gd name="connsiteX96" fmla="*/ 3109559 w 7705355"/>
                <a:gd name="connsiteY96" fmla="*/ 690718 h 6794402"/>
                <a:gd name="connsiteX97" fmla="*/ 3813829 w 7705355"/>
                <a:gd name="connsiteY97" fmla="*/ 690718 h 6794402"/>
                <a:gd name="connsiteX98" fmla="*/ 3891526 w 7705355"/>
                <a:gd name="connsiteY98" fmla="*/ 690718 h 6794402"/>
                <a:gd name="connsiteX99" fmla="*/ 4595796 w 7705355"/>
                <a:gd name="connsiteY99" fmla="*/ 690718 h 6794402"/>
                <a:gd name="connsiteX100" fmla="*/ 4596531 w 7705355"/>
                <a:gd name="connsiteY100" fmla="*/ 687046 h 6794402"/>
                <a:gd name="connsiteX101" fmla="*/ 4655611 w 7705355"/>
                <a:gd name="connsiteY101" fmla="*/ 647993 h 6794402"/>
                <a:gd name="connsiteX102" fmla="*/ 4719698 w 7705355"/>
                <a:gd name="connsiteY102" fmla="*/ 712080 h 6794402"/>
                <a:gd name="connsiteX103" fmla="*/ 4655611 w 7705355"/>
                <a:gd name="connsiteY103" fmla="*/ 776167 h 6794402"/>
                <a:gd name="connsiteX104" fmla="*/ 6433271 w 7705355"/>
                <a:gd name="connsiteY104" fmla="*/ 894677 h 6794402"/>
                <a:gd name="connsiteX105" fmla="*/ 6388258 w 7705355"/>
                <a:gd name="connsiteY105" fmla="*/ 875985 h 6794402"/>
                <a:gd name="connsiteX106" fmla="*/ 6378159 w 7705355"/>
                <a:gd name="connsiteY106" fmla="*/ 851952 h 6794402"/>
                <a:gd name="connsiteX107" fmla="*/ 5101170 w 7705355"/>
                <a:gd name="connsiteY107" fmla="*/ 851952 h 6794402"/>
                <a:gd name="connsiteX108" fmla="*/ 4805656 w 7705355"/>
                <a:gd name="connsiteY108" fmla="*/ 556948 h 6794402"/>
                <a:gd name="connsiteX109" fmla="*/ 3891526 w 7705355"/>
                <a:gd name="connsiteY109" fmla="*/ 556948 h 6794402"/>
                <a:gd name="connsiteX110" fmla="*/ 3813829 w 7705355"/>
                <a:gd name="connsiteY110" fmla="*/ 556948 h 6794402"/>
                <a:gd name="connsiteX111" fmla="*/ 2899699 w 7705355"/>
                <a:gd name="connsiteY111" fmla="*/ 556948 h 6794402"/>
                <a:gd name="connsiteX112" fmla="*/ 2604185 w 7705355"/>
                <a:gd name="connsiteY112" fmla="*/ 851952 h 6794402"/>
                <a:gd name="connsiteX113" fmla="*/ 1327196 w 7705355"/>
                <a:gd name="connsiteY113" fmla="*/ 851952 h 6794402"/>
                <a:gd name="connsiteX114" fmla="*/ 1317097 w 7705355"/>
                <a:gd name="connsiteY114" fmla="*/ 875985 h 6794402"/>
                <a:gd name="connsiteX115" fmla="*/ 1272084 w 7705355"/>
                <a:gd name="connsiteY115" fmla="*/ 894677 h 6794402"/>
                <a:gd name="connsiteX116" fmla="*/ 1207996 w 7705355"/>
                <a:gd name="connsiteY116" fmla="*/ 830590 h 6794402"/>
                <a:gd name="connsiteX117" fmla="*/ 1272084 w 7705355"/>
                <a:gd name="connsiteY117" fmla="*/ 766503 h 6794402"/>
                <a:gd name="connsiteX118" fmla="*/ 1317288 w 7705355"/>
                <a:gd name="connsiteY118" fmla="*/ 785195 h 6794402"/>
                <a:gd name="connsiteX119" fmla="*/ 1327497 w 7705355"/>
                <a:gd name="connsiteY119" fmla="*/ 809736 h 6794402"/>
                <a:gd name="connsiteX120" fmla="*/ 2586892 w 7705355"/>
                <a:gd name="connsiteY120" fmla="*/ 809736 h 6794402"/>
                <a:gd name="connsiteX121" fmla="*/ 2881896 w 7705355"/>
                <a:gd name="connsiteY121" fmla="*/ 514223 h 6794402"/>
                <a:gd name="connsiteX122" fmla="*/ 3813829 w 7705355"/>
                <a:gd name="connsiteY122" fmla="*/ 514223 h 6794402"/>
                <a:gd name="connsiteX123" fmla="*/ 3891526 w 7705355"/>
                <a:gd name="connsiteY123" fmla="*/ 514223 h 6794402"/>
                <a:gd name="connsiteX124" fmla="*/ 4823459 w 7705355"/>
                <a:gd name="connsiteY124" fmla="*/ 514223 h 6794402"/>
                <a:gd name="connsiteX125" fmla="*/ 5118463 w 7705355"/>
                <a:gd name="connsiteY125" fmla="*/ 809736 h 6794402"/>
                <a:gd name="connsiteX126" fmla="*/ 6377858 w 7705355"/>
                <a:gd name="connsiteY126" fmla="*/ 809736 h 6794402"/>
                <a:gd name="connsiteX127" fmla="*/ 6388067 w 7705355"/>
                <a:gd name="connsiteY127" fmla="*/ 785195 h 6794402"/>
                <a:gd name="connsiteX128" fmla="*/ 6433271 w 7705355"/>
                <a:gd name="connsiteY128" fmla="*/ 766503 h 6794402"/>
                <a:gd name="connsiteX129" fmla="*/ 6497359 w 7705355"/>
                <a:gd name="connsiteY129" fmla="*/ 830590 h 6794402"/>
                <a:gd name="connsiteX130" fmla="*/ 6433271 w 7705355"/>
                <a:gd name="connsiteY130" fmla="*/ 894677 h 6794402"/>
                <a:gd name="connsiteX131" fmla="*/ 2483639 w 7705355"/>
                <a:gd name="connsiteY131" fmla="*/ 1065577 h 6794402"/>
                <a:gd name="connsiteX132" fmla="*/ 982165 w 7705355"/>
                <a:gd name="connsiteY132" fmla="*/ 1065577 h 6794402"/>
                <a:gd name="connsiteX133" fmla="*/ 724290 w 7705355"/>
                <a:gd name="connsiteY133" fmla="*/ 807702 h 6794402"/>
                <a:gd name="connsiteX134" fmla="*/ 119379 w 7705355"/>
                <a:gd name="connsiteY134" fmla="*/ 807702 h 6794402"/>
                <a:gd name="connsiteX135" fmla="*/ 109483 w 7705355"/>
                <a:gd name="connsiteY135" fmla="*/ 831734 h 6794402"/>
                <a:gd name="connsiteX136" fmla="*/ 64088 w 7705355"/>
                <a:gd name="connsiteY136" fmla="*/ 850426 h 6794402"/>
                <a:gd name="connsiteX137" fmla="*/ 0 w 7705355"/>
                <a:gd name="connsiteY137" fmla="*/ 786339 h 6794402"/>
                <a:gd name="connsiteX138" fmla="*/ 64088 w 7705355"/>
                <a:gd name="connsiteY138" fmla="*/ 722252 h 6794402"/>
                <a:gd name="connsiteX139" fmla="*/ 109292 w 7705355"/>
                <a:gd name="connsiteY139" fmla="*/ 740944 h 6794402"/>
                <a:gd name="connsiteX140" fmla="*/ 119501 w 7705355"/>
                <a:gd name="connsiteY140" fmla="*/ 765486 h 6794402"/>
                <a:gd name="connsiteX141" fmla="*/ 742091 w 7705355"/>
                <a:gd name="connsiteY141" fmla="*/ 765486 h 6794402"/>
                <a:gd name="connsiteX142" fmla="*/ 999967 w 7705355"/>
                <a:gd name="connsiteY142" fmla="*/ 1023361 h 6794402"/>
                <a:gd name="connsiteX143" fmla="*/ 2483639 w 7705355"/>
                <a:gd name="connsiteY143" fmla="*/ 1023361 h 6794402"/>
                <a:gd name="connsiteX144" fmla="*/ 6723190 w 7705355"/>
                <a:gd name="connsiteY144" fmla="*/ 1065577 h 6794402"/>
                <a:gd name="connsiteX145" fmla="*/ 5221716 w 7705355"/>
                <a:gd name="connsiteY145" fmla="*/ 1065577 h 6794402"/>
                <a:gd name="connsiteX146" fmla="*/ 5221716 w 7705355"/>
                <a:gd name="connsiteY146" fmla="*/ 1023361 h 6794402"/>
                <a:gd name="connsiteX147" fmla="*/ 6705388 w 7705355"/>
                <a:gd name="connsiteY147" fmla="*/ 1023361 h 6794402"/>
                <a:gd name="connsiteX148" fmla="*/ 6963264 w 7705355"/>
                <a:gd name="connsiteY148" fmla="*/ 765486 h 6794402"/>
                <a:gd name="connsiteX149" fmla="*/ 7585854 w 7705355"/>
                <a:gd name="connsiteY149" fmla="*/ 765486 h 6794402"/>
                <a:gd name="connsiteX150" fmla="*/ 7596063 w 7705355"/>
                <a:gd name="connsiteY150" fmla="*/ 740944 h 6794402"/>
                <a:gd name="connsiteX151" fmla="*/ 7641267 w 7705355"/>
                <a:gd name="connsiteY151" fmla="*/ 722252 h 6794402"/>
                <a:gd name="connsiteX152" fmla="*/ 7705355 w 7705355"/>
                <a:gd name="connsiteY152" fmla="*/ 786339 h 6794402"/>
                <a:gd name="connsiteX153" fmla="*/ 7641267 w 7705355"/>
                <a:gd name="connsiteY153" fmla="*/ 850426 h 6794402"/>
                <a:gd name="connsiteX154" fmla="*/ 7595872 w 7705355"/>
                <a:gd name="connsiteY154" fmla="*/ 831734 h 6794402"/>
                <a:gd name="connsiteX155" fmla="*/ 7585976 w 7705355"/>
                <a:gd name="connsiteY155" fmla="*/ 807702 h 6794402"/>
                <a:gd name="connsiteX156" fmla="*/ 6981065 w 7705355"/>
                <a:gd name="connsiteY156" fmla="*/ 807702 h 6794402"/>
                <a:gd name="connsiteX157" fmla="*/ 6954109 w 7705355"/>
                <a:gd name="connsiteY157" fmla="*/ 1235459 h 6794402"/>
                <a:gd name="connsiteX158" fmla="*/ 5233415 w 7705355"/>
                <a:gd name="connsiteY158" fmla="*/ 1235459 h 6794402"/>
                <a:gd name="connsiteX159" fmla="*/ 4900770 w 7705355"/>
                <a:gd name="connsiteY159" fmla="*/ 902816 h 6794402"/>
                <a:gd name="connsiteX160" fmla="*/ 3891526 w 7705355"/>
                <a:gd name="connsiteY160" fmla="*/ 902816 h 6794402"/>
                <a:gd name="connsiteX161" fmla="*/ 3813829 w 7705355"/>
                <a:gd name="connsiteY161" fmla="*/ 902816 h 6794402"/>
                <a:gd name="connsiteX162" fmla="*/ 2804585 w 7705355"/>
                <a:gd name="connsiteY162" fmla="*/ 902816 h 6794402"/>
                <a:gd name="connsiteX163" fmla="*/ 2471940 w 7705355"/>
                <a:gd name="connsiteY163" fmla="*/ 1235459 h 6794402"/>
                <a:gd name="connsiteX164" fmla="*/ 751246 w 7705355"/>
                <a:gd name="connsiteY164" fmla="*/ 1235459 h 6794402"/>
                <a:gd name="connsiteX165" fmla="*/ 530711 w 7705355"/>
                <a:gd name="connsiteY165" fmla="*/ 1014501 h 6794402"/>
                <a:gd name="connsiteX166" fmla="*/ 527656 w 7705355"/>
                <a:gd name="connsiteY166" fmla="*/ 1016525 h 6794402"/>
                <a:gd name="connsiteX167" fmla="*/ 458275 w 7705355"/>
                <a:gd name="connsiteY167" fmla="*/ 1002506 h 6794402"/>
                <a:gd name="connsiteX168" fmla="*/ 458275 w 7705355"/>
                <a:gd name="connsiteY168" fmla="*/ 911970 h 6794402"/>
                <a:gd name="connsiteX169" fmla="*/ 548813 w 7705355"/>
                <a:gd name="connsiteY169" fmla="*/ 911970 h 6794402"/>
                <a:gd name="connsiteX170" fmla="*/ 567504 w 7705355"/>
                <a:gd name="connsiteY170" fmla="*/ 957238 h 6794402"/>
                <a:gd name="connsiteX171" fmla="*/ 557582 w 7705355"/>
                <a:gd name="connsiteY171" fmla="*/ 981269 h 6794402"/>
                <a:gd name="connsiteX172" fmla="*/ 769048 w 7705355"/>
                <a:gd name="connsiteY172" fmla="*/ 1192734 h 6794402"/>
                <a:gd name="connsiteX173" fmla="*/ 2454647 w 7705355"/>
                <a:gd name="connsiteY173" fmla="*/ 1192734 h 6794402"/>
                <a:gd name="connsiteX174" fmla="*/ 2786782 w 7705355"/>
                <a:gd name="connsiteY174" fmla="*/ 860600 h 6794402"/>
                <a:gd name="connsiteX175" fmla="*/ 3813829 w 7705355"/>
                <a:gd name="connsiteY175" fmla="*/ 860600 h 6794402"/>
                <a:gd name="connsiteX176" fmla="*/ 3891526 w 7705355"/>
                <a:gd name="connsiteY176" fmla="*/ 860600 h 6794402"/>
                <a:gd name="connsiteX177" fmla="*/ 4918573 w 7705355"/>
                <a:gd name="connsiteY177" fmla="*/ 860600 h 6794402"/>
                <a:gd name="connsiteX178" fmla="*/ 5250708 w 7705355"/>
                <a:gd name="connsiteY178" fmla="*/ 1192734 h 6794402"/>
                <a:gd name="connsiteX179" fmla="*/ 6936307 w 7705355"/>
                <a:gd name="connsiteY179" fmla="*/ 1192734 h 6794402"/>
                <a:gd name="connsiteX180" fmla="*/ 7147773 w 7705355"/>
                <a:gd name="connsiteY180" fmla="*/ 981269 h 6794402"/>
                <a:gd name="connsiteX181" fmla="*/ 7137851 w 7705355"/>
                <a:gd name="connsiteY181" fmla="*/ 957238 h 6794402"/>
                <a:gd name="connsiteX182" fmla="*/ 7156542 w 7705355"/>
                <a:gd name="connsiteY182" fmla="*/ 911970 h 6794402"/>
                <a:gd name="connsiteX183" fmla="*/ 7247080 w 7705355"/>
                <a:gd name="connsiteY183" fmla="*/ 911970 h 6794402"/>
                <a:gd name="connsiteX184" fmla="*/ 7247080 w 7705355"/>
                <a:gd name="connsiteY184" fmla="*/ 1002506 h 6794402"/>
                <a:gd name="connsiteX185" fmla="*/ 7177699 w 7705355"/>
                <a:gd name="connsiteY185" fmla="*/ 1016525 h 6794402"/>
                <a:gd name="connsiteX186" fmla="*/ 7174644 w 7705355"/>
                <a:gd name="connsiteY186" fmla="*/ 1014501 h 6794402"/>
                <a:gd name="connsiteX187" fmla="*/ 4665783 w 7705355"/>
                <a:gd name="connsiteY187" fmla="*/ 1627611 h 6794402"/>
                <a:gd name="connsiteX188" fmla="*/ 4620769 w 7705355"/>
                <a:gd name="connsiteY188" fmla="*/ 1608728 h 6794402"/>
                <a:gd name="connsiteX189" fmla="*/ 4610710 w 7705355"/>
                <a:gd name="connsiteY189" fmla="*/ 1584887 h 6794402"/>
                <a:gd name="connsiteX190" fmla="*/ 3891526 w 7705355"/>
                <a:gd name="connsiteY190" fmla="*/ 1584887 h 6794402"/>
                <a:gd name="connsiteX191" fmla="*/ 3813829 w 7705355"/>
                <a:gd name="connsiteY191" fmla="*/ 1584887 h 6794402"/>
                <a:gd name="connsiteX192" fmla="*/ 3094645 w 7705355"/>
                <a:gd name="connsiteY192" fmla="*/ 1584887 h 6794402"/>
                <a:gd name="connsiteX193" fmla="*/ 3084586 w 7705355"/>
                <a:gd name="connsiteY193" fmla="*/ 1608728 h 6794402"/>
                <a:gd name="connsiteX194" fmla="*/ 3039572 w 7705355"/>
                <a:gd name="connsiteY194" fmla="*/ 1627611 h 6794402"/>
                <a:gd name="connsiteX195" fmla="*/ 2975485 w 7705355"/>
                <a:gd name="connsiteY195" fmla="*/ 1563524 h 6794402"/>
                <a:gd name="connsiteX196" fmla="*/ 3039572 w 7705355"/>
                <a:gd name="connsiteY196" fmla="*/ 1499437 h 6794402"/>
                <a:gd name="connsiteX197" fmla="*/ 3084967 w 7705355"/>
                <a:gd name="connsiteY197" fmla="*/ 1518129 h 6794402"/>
                <a:gd name="connsiteX198" fmla="*/ 3094863 w 7705355"/>
                <a:gd name="connsiteY198" fmla="*/ 1542162 h 6794402"/>
                <a:gd name="connsiteX199" fmla="*/ 3813829 w 7705355"/>
                <a:gd name="connsiteY199" fmla="*/ 1542162 h 6794402"/>
                <a:gd name="connsiteX200" fmla="*/ 3891526 w 7705355"/>
                <a:gd name="connsiteY200" fmla="*/ 1542162 h 6794402"/>
                <a:gd name="connsiteX201" fmla="*/ 4610492 w 7705355"/>
                <a:gd name="connsiteY201" fmla="*/ 1542162 h 6794402"/>
                <a:gd name="connsiteX202" fmla="*/ 4620388 w 7705355"/>
                <a:gd name="connsiteY202" fmla="*/ 1518129 h 6794402"/>
                <a:gd name="connsiteX203" fmla="*/ 4665783 w 7705355"/>
                <a:gd name="connsiteY203" fmla="*/ 1499437 h 6794402"/>
                <a:gd name="connsiteX204" fmla="*/ 4729870 w 7705355"/>
                <a:gd name="connsiteY204" fmla="*/ 1563524 h 6794402"/>
                <a:gd name="connsiteX205" fmla="*/ 4665783 w 7705355"/>
                <a:gd name="connsiteY205" fmla="*/ 1627611 h 6794402"/>
                <a:gd name="connsiteX206" fmla="*/ 7144336 w 7705355"/>
                <a:gd name="connsiteY206" fmla="*/ 1687502 h 6794402"/>
                <a:gd name="connsiteX207" fmla="*/ 7099067 w 7705355"/>
                <a:gd name="connsiteY207" fmla="*/ 1668810 h 6794402"/>
                <a:gd name="connsiteX208" fmla="*/ 7080376 w 7705355"/>
                <a:gd name="connsiteY208" fmla="*/ 1623542 h 6794402"/>
                <a:gd name="connsiteX209" fmla="*/ 7090183 w 7705355"/>
                <a:gd name="connsiteY209" fmla="*/ 1599791 h 6794402"/>
                <a:gd name="connsiteX210" fmla="*/ 6950041 w 7705355"/>
                <a:gd name="connsiteY210" fmla="*/ 1459255 h 6794402"/>
                <a:gd name="connsiteX211" fmla="*/ 5077266 w 7705355"/>
                <a:gd name="connsiteY211" fmla="*/ 1459255 h 6794402"/>
                <a:gd name="connsiteX212" fmla="*/ 4724276 w 7705355"/>
                <a:gd name="connsiteY212" fmla="*/ 1106266 h 6794402"/>
                <a:gd name="connsiteX213" fmla="*/ 3891526 w 7705355"/>
                <a:gd name="connsiteY213" fmla="*/ 1106266 h 6794402"/>
                <a:gd name="connsiteX214" fmla="*/ 3813829 w 7705355"/>
                <a:gd name="connsiteY214" fmla="*/ 1106266 h 6794402"/>
                <a:gd name="connsiteX215" fmla="*/ 2981079 w 7705355"/>
                <a:gd name="connsiteY215" fmla="*/ 1106266 h 6794402"/>
                <a:gd name="connsiteX216" fmla="*/ 2628089 w 7705355"/>
                <a:gd name="connsiteY216" fmla="*/ 1459255 h 6794402"/>
                <a:gd name="connsiteX217" fmla="*/ 755314 w 7705355"/>
                <a:gd name="connsiteY217" fmla="*/ 1459255 h 6794402"/>
                <a:gd name="connsiteX218" fmla="*/ 615172 w 7705355"/>
                <a:gd name="connsiteY218" fmla="*/ 1599791 h 6794402"/>
                <a:gd name="connsiteX219" fmla="*/ 624979 w 7705355"/>
                <a:gd name="connsiteY219" fmla="*/ 1623542 h 6794402"/>
                <a:gd name="connsiteX220" fmla="*/ 606288 w 7705355"/>
                <a:gd name="connsiteY220" fmla="*/ 1668810 h 6794402"/>
                <a:gd name="connsiteX221" fmla="*/ 561019 w 7705355"/>
                <a:gd name="connsiteY221" fmla="*/ 1687502 h 6794402"/>
                <a:gd name="connsiteX222" fmla="*/ 515750 w 7705355"/>
                <a:gd name="connsiteY222" fmla="*/ 1668810 h 6794402"/>
                <a:gd name="connsiteX223" fmla="*/ 515750 w 7705355"/>
                <a:gd name="connsiteY223" fmla="*/ 1578274 h 6794402"/>
                <a:gd name="connsiteX224" fmla="*/ 585131 w 7705355"/>
                <a:gd name="connsiteY224" fmla="*/ 1564255 h 6794402"/>
                <a:gd name="connsiteX225" fmla="*/ 588474 w 7705355"/>
                <a:gd name="connsiteY225" fmla="*/ 1566470 h 6794402"/>
                <a:gd name="connsiteX226" fmla="*/ 738021 w 7705355"/>
                <a:gd name="connsiteY226" fmla="*/ 1416529 h 6794402"/>
                <a:gd name="connsiteX227" fmla="*/ 2610287 w 7705355"/>
                <a:gd name="connsiteY227" fmla="*/ 1416529 h 6794402"/>
                <a:gd name="connsiteX228" fmla="*/ 2963276 w 7705355"/>
                <a:gd name="connsiteY228" fmla="*/ 1064050 h 6794402"/>
                <a:gd name="connsiteX229" fmla="*/ 3813829 w 7705355"/>
                <a:gd name="connsiteY229" fmla="*/ 1064050 h 6794402"/>
                <a:gd name="connsiteX230" fmla="*/ 3891526 w 7705355"/>
                <a:gd name="connsiteY230" fmla="*/ 1064050 h 6794402"/>
                <a:gd name="connsiteX231" fmla="*/ 4742079 w 7705355"/>
                <a:gd name="connsiteY231" fmla="*/ 1064050 h 6794402"/>
                <a:gd name="connsiteX232" fmla="*/ 5095068 w 7705355"/>
                <a:gd name="connsiteY232" fmla="*/ 1416529 h 6794402"/>
                <a:gd name="connsiteX233" fmla="*/ 6967334 w 7705355"/>
                <a:gd name="connsiteY233" fmla="*/ 1416529 h 6794402"/>
                <a:gd name="connsiteX234" fmla="*/ 7116881 w 7705355"/>
                <a:gd name="connsiteY234" fmla="*/ 1566470 h 6794402"/>
                <a:gd name="connsiteX235" fmla="*/ 7120224 w 7705355"/>
                <a:gd name="connsiteY235" fmla="*/ 1564255 h 6794402"/>
                <a:gd name="connsiteX236" fmla="*/ 7189605 w 7705355"/>
                <a:gd name="connsiteY236" fmla="*/ 1578274 h 6794402"/>
                <a:gd name="connsiteX237" fmla="*/ 7189605 w 7705355"/>
                <a:gd name="connsiteY237" fmla="*/ 1668810 h 6794402"/>
                <a:gd name="connsiteX238" fmla="*/ 7144336 w 7705355"/>
                <a:gd name="connsiteY238" fmla="*/ 1687502 h 6794402"/>
                <a:gd name="connsiteX239" fmla="*/ 6864080 w 7705355"/>
                <a:gd name="connsiteY239" fmla="*/ 1855858 h 6794402"/>
                <a:gd name="connsiteX240" fmla="*/ 6818813 w 7705355"/>
                <a:gd name="connsiteY240" fmla="*/ 1837166 h 6794402"/>
                <a:gd name="connsiteX241" fmla="*/ 6800120 w 7705355"/>
                <a:gd name="connsiteY241" fmla="*/ 1791898 h 6794402"/>
                <a:gd name="connsiteX242" fmla="*/ 6809894 w 7705355"/>
                <a:gd name="connsiteY242" fmla="*/ 1768228 h 6794402"/>
                <a:gd name="connsiteX243" fmla="*/ 6695215 w 7705355"/>
                <a:gd name="connsiteY243" fmla="*/ 1653550 h 6794402"/>
                <a:gd name="connsiteX244" fmla="*/ 5039118 w 7705355"/>
                <a:gd name="connsiteY244" fmla="*/ 1653550 h 6794402"/>
                <a:gd name="connsiteX245" fmla="*/ 4731397 w 7705355"/>
                <a:gd name="connsiteY245" fmla="*/ 1345830 h 6794402"/>
                <a:gd name="connsiteX246" fmla="*/ 3891526 w 7705355"/>
                <a:gd name="connsiteY246" fmla="*/ 1345830 h 6794402"/>
                <a:gd name="connsiteX247" fmla="*/ 3813829 w 7705355"/>
                <a:gd name="connsiteY247" fmla="*/ 1345830 h 6794402"/>
                <a:gd name="connsiteX248" fmla="*/ 2973958 w 7705355"/>
                <a:gd name="connsiteY248" fmla="*/ 1345830 h 6794402"/>
                <a:gd name="connsiteX249" fmla="*/ 2666237 w 7705355"/>
                <a:gd name="connsiteY249" fmla="*/ 1653550 h 6794402"/>
                <a:gd name="connsiteX250" fmla="*/ 1010140 w 7705355"/>
                <a:gd name="connsiteY250" fmla="*/ 1653550 h 6794402"/>
                <a:gd name="connsiteX251" fmla="*/ 895461 w 7705355"/>
                <a:gd name="connsiteY251" fmla="*/ 1768228 h 6794402"/>
                <a:gd name="connsiteX252" fmla="*/ 905235 w 7705355"/>
                <a:gd name="connsiteY252" fmla="*/ 1791898 h 6794402"/>
                <a:gd name="connsiteX253" fmla="*/ 886542 w 7705355"/>
                <a:gd name="connsiteY253" fmla="*/ 1837166 h 6794402"/>
                <a:gd name="connsiteX254" fmla="*/ 841275 w 7705355"/>
                <a:gd name="connsiteY254" fmla="*/ 1855858 h 6794402"/>
                <a:gd name="connsiteX255" fmla="*/ 796006 w 7705355"/>
                <a:gd name="connsiteY255" fmla="*/ 1837166 h 6794402"/>
                <a:gd name="connsiteX256" fmla="*/ 796006 w 7705355"/>
                <a:gd name="connsiteY256" fmla="*/ 1746630 h 6794402"/>
                <a:gd name="connsiteX257" fmla="*/ 865387 w 7705355"/>
                <a:gd name="connsiteY257" fmla="*/ 1732611 h 6794402"/>
                <a:gd name="connsiteX258" fmla="*/ 868718 w 7705355"/>
                <a:gd name="connsiteY258" fmla="*/ 1734819 h 6794402"/>
                <a:gd name="connsiteX259" fmla="*/ 992337 w 7705355"/>
                <a:gd name="connsiteY259" fmla="*/ 1610825 h 6794402"/>
                <a:gd name="connsiteX260" fmla="*/ 2648436 w 7705355"/>
                <a:gd name="connsiteY260" fmla="*/ 1610825 h 6794402"/>
                <a:gd name="connsiteX261" fmla="*/ 2956665 w 7705355"/>
                <a:gd name="connsiteY261" fmla="*/ 1303105 h 6794402"/>
                <a:gd name="connsiteX262" fmla="*/ 3813829 w 7705355"/>
                <a:gd name="connsiteY262" fmla="*/ 1303105 h 6794402"/>
                <a:gd name="connsiteX263" fmla="*/ 3891526 w 7705355"/>
                <a:gd name="connsiteY263" fmla="*/ 1303105 h 6794402"/>
                <a:gd name="connsiteX264" fmla="*/ 4748690 w 7705355"/>
                <a:gd name="connsiteY264" fmla="*/ 1303105 h 6794402"/>
                <a:gd name="connsiteX265" fmla="*/ 5056919 w 7705355"/>
                <a:gd name="connsiteY265" fmla="*/ 1610825 h 6794402"/>
                <a:gd name="connsiteX266" fmla="*/ 6713018 w 7705355"/>
                <a:gd name="connsiteY266" fmla="*/ 1610825 h 6794402"/>
                <a:gd name="connsiteX267" fmla="*/ 6836637 w 7705355"/>
                <a:gd name="connsiteY267" fmla="*/ 1734819 h 6794402"/>
                <a:gd name="connsiteX268" fmla="*/ 6839968 w 7705355"/>
                <a:gd name="connsiteY268" fmla="*/ 1732611 h 6794402"/>
                <a:gd name="connsiteX269" fmla="*/ 6909349 w 7705355"/>
                <a:gd name="connsiteY269" fmla="*/ 1746630 h 6794402"/>
                <a:gd name="connsiteX270" fmla="*/ 6909349 w 7705355"/>
                <a:gd name="connsiteY270" fmla="*/ 1837166 h 6794402"/>
                <a:gd name="connsiteX271" fmla="*/ 6864080 w 7705355"/>
                <a:gd name="connsiteY271" fmla="*/ 1855858 h 6794402"/>
                <a:gd name="connsiteX272" fmla="*/ 1394155 w 7705355"/>
                <a:gd name="connsiteY272" fmla="*/ 1977039 h 6794402"/>
                <a:gd name="connsiteX273" fmla="*/ 1330067 w 7705355"/>
                <a:gd name="connsiteY273" fmla="*/ 1912952 h 6794402"/>
                <a:gd name="connsiteX274" fmla="*/ 1394155 w 7705355"/>
                <a:gd name="connsiteY274" fmla="*/ 1848865 h 6794402"/>
                <a:gd name="connsiteX275" fmla="*/ 1439472 w 7705355"/>
                <a:gd name="connsiteY275" fmla="*/ 1867635 h 6794402"/>
                <a:gd name="connsiteX276" fmla="*/ 1449394 w 7705355"/>
                <a:gd name="connsiteY276" fmla="*/ 1891590 h 6794402"/>
                <a:gd name="connsiteX277" fmla="*/ 2252722 w 7705355"/>
                <a:gd name="connsiteY277" fmla="*/ 1891590 h 6794402"/>
                <a:gd name="connsiteX278" fmla="*/ 2252722 w 7705355"/>
                <a:gd name="connsiteY278" fmla="*/ 1934315 h 6794402"/>
                <a:gd name="connsiteX279" fmla="*/ 1449393 w 7705355"/>
                <a:gd name="connsiteY279" fmla="*/ 1934315 h 6794402"/>
                <a:gd name="connsiteX280" fmla="*/ 1439471 w 7705355"/>
                <a:gd name="connsiteY280" fmla="*/ 1958268 h 6794402"/>
                <a:gd name="connsiteX281" fmla="*/ 1394155 w 7705355"/>
                <a:gd name="connsiteY281" fmla="*/ 1977039 h 6794402"/>
                <a:gd name="connsiteX282" fmla="*/ 6311200 w 7705355"/>
                <a:gd name="connsiteY282" fmla="*/ 1977039 h 6794402"/>
                <a:gd name="connsiteX283" fmla="*/ 6265884 w 7705355"/>
                <a:gd name="connsiteY283" fmla="*/ 1958268 h 6794402"/>
                <a:gd name="connsiteX284" fmla="*/ 6255962 w 7705355"/>
                <a:gd name="connsiteY284" fmla="*/ 1934315 h 6794402"/>
                <a:gd name="connsiteX285" fmla="*/ 5452633 w 7705355"/>
                <a:gd name="connsiteY285" fmla="*/ 1934315 h 6794402"/>
                <a:gd name="connsiteX286" fmla="*/ 5452633 w 7705355"/>
                <a:gd name="connsiteY286" fmla="*/ 1891590 h 6794402"/>
                <a:gd name="connsiteX287" fmla="*/ 6255961 w 7705355"/>
                <a:gd name="connsiteY287" fmla="*/ 1891590 h 6794402"/>
                <a:gd name="connsiteX288" fmla="*/ 6265883 w 7705355"/>
                <a:gd name="connsiteY288" fmla="*/ 1867635 h 6794402"/>
                <a:gd name="connsiteX289" fmla="*/ 6311200 w 7705355"/>
                <a:gd name="connsiteY289" fmla="*/ 1848865 h 6794402"/>
                <a:gd name="connsiteX290" fmla="*/ 6375288 w 7705355"/>
                <a:gd name="connsiteY290" fmla="*/ 1912952 h 6794402"/>
                <a:gd name="connsiteX291" fmla="*/ 6311200 w 7705355"/>
                <a:gd name="connsiteY291" fmla="*/ 1977039 h 6794402"/>
                <a:gd name="connsiteX292" fmla="*/ 4994867 w 7705355"/>
                <a:gd name="connsiteY292" fmla="*/ 2153025 h 6794402"/>
                <a:gd name="connsiteX293" fmla="*/ 4949852 w 7705355"/>
                <a:gd name="connsiteY293" fmla="*/ 2134333 h 6794402"/>
                <a:gd name="connsiteX294" fmla="*/ 4939968 w 7705355"/>
                <a:gd name="connsiteY294" fmla="*/ 2110809 h 6794402"/>
                <a:gd name="connsiteX295" fmla="*/ 3891526 w 7705355"/>
                <a:gd name="connsiteY295" fmla="*/ 2110809 h 6794402"/>
                <a:gd name="connsiteX296" fmla="*/ 3813829 w 7705355"/>
                <a:gd name="connsiteY296" fmla="*/ 2110809 h 6794402"/>
                <a:gd name="connsiteX297" fmla="*/ 2765387 w 7705355"/>
                <a:gd name="connsiteY297" fmla="*/ 2110809 h 6794402"/>
                <a:gd name="connsiteX298" fmla="*/ 2755503 w 7705355"/>
                <a:gd name="connsiteY298" fmla="*/ 2134333 h 6794402"/>
                <a:gd name="connsiteX299" fmla="*/ 2710488 w 7705355"/>
                <a:gd name="connsiteY299" fmla="*/ 2153025 h 6794402"/>
                <a:gd name="connsiteX300" fmla="*/ 2646401 w 7705355"/>
                <a:gd name="connsiteY300" fmla="*/ 2088938 h 6794402"/>
                <a:gd name="connsiteX301" fmla="*/ 2710488 w 7705355"/>
                <a:gd name="connsiteY301" fmla="*/ 2024851 h 6794402"/>
                <a:gd name="connsiteX302" fmla="*/ 2755693 w 7705355"/>
                <a:gd name="connsiteY302" fmla="*/ 2043543 h 6794402"/>
                <a:gd name="connsiteX303" fmla="*/ 2765901 w 7705355"/>
                <a:gd name="connsiteY303" fmla="*/ 2068084 h 6794402"/>
                <a:gd name="connsiteX304" fmla="*/ 3813829 w 7705355"/>
                <a:gd name="connsiteY304" fmla="*/ 2068084 h 6794402"/>
                <a:gd name="connsiteX305" fmla="*/ 3891526 w 7705355"/>
                <a:gd name="connsiteY305" fmla="*/ 2068084 h 6794402"/>
                <a:gd name="connsiteX306" fmla="*/ 4939454 w 7705355"/>
                <a:gd name="connsiteY306" fmla="*/ 2068084 h 6794402"/>
                <a:gd name="connsiteX307" fmla="*/ 4949662 w 7705355"/>
                <a:gd name="connsiteY307" fmla="*/ 2043543 h 6794402"/>
                <a:gd name="connsiteX308" fmla="*/ 4994867 w 7705355"/>
                <a:gd name="connsiteY308" fmla="*/ 2024851 h 6794402"/>
                <a:gd name="connsiteX309" fmla="*/ 5058954 w 7705355"/>
                <a:gd name="connsiteY309" fmla="*/ 2088938 h 6794402"/>
                <a:gd name="connsiteX310" fmla="*/ 4994867 w 7705355"/>
                <a:gd name="connsiteY310" fmla="*/ 2153025 h 6794402"/>
                <a:gd name="connsiteX311" fmla="*/ 6894598 w 7705355"/>
                <a:gd name="connsiteY311" fmla="*/ 2200836 h 6794402"/>
                <a:gd name="connsiteX312" fmla="*/ 6849585 w 7705355"/>
                <a:gd name="connsiteY312" fmla="*/ 2182144 h 6794402"/>
                <a:gd name="connsiteX313" fmla="*/ 6839487 w 7705355"/>
                <a:gd name="connsiteY313" fmla="*/ 2158111 h 6794402"/>
                <a:gd name="connsiteX314" fmla="*/ 5314795 w 7705355"/>
                <a:gd name="connsiteY314" fmla="*/ 2158111 h 6794402"/>
                <a:gd name="connsiteX315" fmla="*/ 5022842 w 7705355"/>
                <a:gd name="connsiteY315" fmla="*/ 1866158 h 6794402"/>
                <a:gd name="connsiteX316" fmla="*/ 3891526 w 7705355"/>
                <a:gd name="connsiteY316" fmla="*/ 1866158 h 6794402"/>
                <a:gd name="connsiteX317" fmla="*/ 3813829 w 7705355"/>
                <a:gd name="connsiteY317" fmla="*/ 1866158 h 6794402"/>
                <a:gd name="connsiteX318" fmla="*/ 2682513 w 7705355"/>
                <a:gd name="connsiteY318" fmla="*/ 1866158 h 6794402"/>
                <a:gd name="connsiteX319" fmla="*/ 2390560 w 7705355"/>
                <a:gd name="connsiteY319" fmla="*/ 2158111 h 6794402"/>
                <a:gd name="connsiteX320" fmla="*/ 865868 w 7705355"/>
                <a:gd name="connsiteY320" fmla="*/ 2158111 h 6794402"/>
                <a:gd name="connsiteX321" fmla="*/ 855770 w 7705355"/>
                <a:gd name="connsiteY321" fmla="*/ 2182144 h 6794402"/>
                <a:gd name="connsiteX322" fmla="*/ 810757 w 7705355"/>
                <a:gd name="connsiteY322" fmla="*/ 2200836 h 6794402"/>
                <a:gd name="connsiteX323" fmla="*/ 746669 w 7705355"/>
                <a:gd name="connsiteY323" fmla="*/ 2136749 h 6794402"/>
                <a:gd name="connsiteX324" fmla="*/ 810757 w 7705355"/>
                <a:gd name="connsiteY324" fmla="*/ 2072662 h 6794402"/>
                <a:gd name="connsiteX325" fmla="*/ 855961 w 7705355"/>
                <a:gd name="connsiteY325" fmla="*/ 2091354 h 6794402"/>
                <a:gd name="connsiteX326" fmla="*/ 865957 w 7705355"/>
                <a:gd name="connsiteY326" fmla="*/ 2115387 h 6794402"/>
                <a:gd name="connsiteX327" fmla="*/ 2373266 w 7705355"/>
                <a:gd name="connsiteY327" fmla="*/ 2115387 h 6794402"/>
                <a:gd name="connsiteX328" fmla="*/ 2664712 w 7705355"/>
                <a:gd name="connsiteY328" fmla="*/ 1823942 h 6794402"/>
                <a:gd name="connsiteX329" fmla="*/ 3813829 w 7705355"/>
                <a:gd name="connsiteY329" fmla="*/ 1823942 h 6794402"/>
                <a:gd name="connsiteX330" fmla="*/ 3891526 w 7705355"/>
                <a:gd name="connsiteY330" fmla="*/ 1823942 h 6794402"/>
                <a:gd name="connsiteX331" fmla="*/ 5040643 w 7705355"/>
                <a:gd name="connsiteY331" fmla="*/ 1823942 h 6794402"/>
                <a:gd name="connsiteX332" fmla="*/ 5332089 w 7705355"/>
                <a:gd name="connsiteY332" fmla="*/ 2115387 h 6794402"/>
                <a:gd name="connsiteX333" fmla="*/ 6839398 w 7705355"/>
                <a:gd name="connsiteY333" fmla="*/ 2115387 h 6794402"/>
                <a:gd name="connsiteX334" fmla="*/ 6849394 w 7705355"/>
                <a:gd name="connsiteY334" fmla="*/ 2091354 h 6794402"/>
                <a:gd name="connsiteX335" fmla="*/ 6894598 w 7705355"/>
                <a:gd name="connsiteY335" fmla="*/ 2072662 h 6794402"/>
                <a:gd name="connsiteX336" fmla="*/ 6958686 w 7705355"/>
                <a:gd name="connsiteY336" fmla="*/ 2136749 h 6794402"/>
                <a:gd name="connsiteX337" fmla="*/ 6894598 w 7705355"/>
                <a:gd name="connsiteY337" fmla="*/ 2200836 h 6794402"/>
                <a:gd name="connsiteX338" fmla="*/ 6288822 w 7705355"/>
                <a:gd name="connsiteY338" fmla="*/ 2758618 h 6794402"/>
                <a:gd name="connsiteX339" fmla="*/ 5599628 w 7705355"/>
                <a:gd name="connsiteY339" fmla="*/ 2758618 h 6794402"/>
                <a:gd name="connsiteX340" fmla="*/ 5280717 w 7705355"/>
                <a:gd name="connsiteY340" fmla="*/ 2439708 h 6794402"/>
                <a:gd name="connsiteX341" fmla="*/ 3891526 w 7705355"/>
                <a:gd name="connsiteY341" fmla="*/ 2439708 h 6794402"/>
                <a:gd name="connsiteX342" fmla="*/ 3813829 w 7705355"/>
                <a:gd name="connsiteY342" fmla="*/ 2439708 h 6794402"/>
                <a:gd name="connsiteX343" fmla="*/ 2424638 w 7705355"/>
                <a:gd name="connsiteY343" fmla="*/ 2439708 h 6794402"/>
                <a:gd name="connsiteX344" fmla="*/ 2105727 w 7705355"/>
                <a:gd name="connsiteY344" fmla="*/ 2758618 h 6794402"/>
                <a:gd name="connsiteX345" fmla="*/ 1416533 w 7705355"/>
                <a:gd name="connsiteY345" fmla="*/ 2758618 h 6794402"/>
                <a:gd name="connsiteX346" fmla="*/ 1039640 w 7705355"/>
                <a:gd name="connsiteY346" fmla="*/ 2382233 h 6794402"/>
                <a:gd name="connsiteX347" fmla="*/ 558174 w 7705355"/>
                <a:gd name="connsiteY347" fmla="*/ 2382233 h 6794402"/>
                <a:gd name="connsiteX348" fmla="*/ 557467 w 7705355"/>
                <a:gd name="connsiteY348" fmla="*/ 2385690 h 6794402"/>
                <a:gd name="connsiteX349" fmla="*/ 498458 w 7705355"/>
                <a:gd name="connsiteY349" fmla="*/ 2424958 h 6794402"/>
                <a:gd name="connsiteX350" fmla="*/ 434371 w 7705355"/>
                <a:gd name="connsiteY350" fmla="*/ 2360871 h 6794402"/>
                <a:gd name="connsiteX351" fmla="*/ 498458 w 7705355"/>
                <a:gd name="connsiteY351" fmla="*/ 2296784 h 6794402"/>
                <a:gd name="connsiteX352" fmla="*/ 557467 w 7705355"/>
                <a:gd name="connsiteY352" fmla="*/ 2335837 h 6794402"/>
                <a:gd name="connsiteX353" fmla="*/ 558212 w 7705355"/>
                <a:gd name="connsiteY353" fmla="*/ 2339508 h 6794402"/>
                <a:gd name="connsiteX354" fmla="*/ 1057441 w 7705355"/>
                <a:gd name="connsiteY354" fmla="*/ 2339508 h 6794402"/>
                <a:gd name="connsiteX355" fmla="*/ 1433828 w 7705355"/>
                <a:gd name="connsiteY355" fmla="*/ 2716402 h 6794402"/>
                <a:gd name="connsiteX356" fmla="*/ 2087925 w 7705355"/>
                <a:gd name="connsiteY356" fmla="*/ 2716402 h 6794402"/>
                <a:gd name="connsiteX357" fmla="*/ 2406836 w 7705355"/>
                <a:gd name="connsiteY357" fmla="*/ 2397491 h 6794402"/>
                <a:gd name="connsiteX358" fmla="*/ 3813829 w 7705355"/>
                <a:gd name="connsiteY358" fmla="*/ 2397491 h 6794402"/>
                <a:gd name="connsiteX359" fmla="*/ 3891526 w 7705355"/>
                <a:gd name="connsiteY359" fmla="*/ 2397491 h 6794402"/>
                <a:gd name="connsiteX360" fmla="*/ 5298519 w 7705355"/>
                <a:gd name="connsiteY360" fmla="*/ 2397491 h 6794402"/>
                <a:gd name="connsiteX361" fmla="*/ 5617430 w 7705355"/>
                <a:gd name="connsiteY361" fmla="*/ 2716402 h 6794402"/>
                <a:gd name="connsiteX362" fmla="*/ 6271527 w 7705355"/>
                <a:gd name="connsiteY362" fmla="*/ 2716402 h 6794402"/>
                <a:gd name="connsiteX363" fmla="*/ 6647914 w 7705355"/>
                <a:gd name="connsiteY363" fmla="*/ 2339508 h 6794402"/>
                <a:gd name="connsiteX364" fmla="*/ 7147143 w 7705355"/>
                <a:gd name="connsiteY364" fmla="*/ 2339508 h 6794402"/>
                <a:gd name="connsiteX365" fmla="*/ 7147888 w 7705355"/>
                <a:gd name="connsiteY365" fmla="*/ 2335837 h 6794402"/>
                <a:gd name="connsiteX366" fmla="*/ 7206897 w 7705355"/>
                <a:gd name="connsiteY366" fmla="*/ 2296784 h 6794402"/>
                <a:gd name="connsiteX367" fmla="*/ 7270984 w 7705355"/>
                <a:gd name="connsiteY367" fmla="*/ 2360871 h 6794402"/>
                <a:gd name="connsiteX368" fmla="*/ 7206897 w 7705355"/>
                <a:gd name="connsiteY368" fmla="*/ 2424958 h 6794402"/>
                <a:gd name="connsiteX369" fmla="*/ 7147888 w 7705355"/>
                <a:gd name="connsiteY369" fmla="*/ 2385690 h 6794402"/>
                <a:gd name="connsiteX370" fmla="*/ 7147181 w 7705355"/>
                <a:gd name="connsiteY370" fmla="*/ 2382233 h 6794402"/>
                <a:gd name="connsiteX371" fmla="*/ 6665715 w 7705355"/>
                <a:gd name="connsiteY371" fmla="*/ 2382233 h 6794402"/>
                <a:gd name="connsiteX372" fmla="*/ 5137791 w 7705355"/>
                <a:gd name="connsiteY372" fmla="*/ 2917183 h 6794402"/>
                <a:gd name="connsiteX373" fmla="*/ 5092524 w 7705355"/>
                <a:gd name="connsiteY373" fmla="*/ 2898492 h 6794402"/>
                <a:gd name="connsiteX374" fmla="*/ 5078504 w 7705355"/>
                <a:gd name="connsiteY374" fmla="*/ 2829325 h 6794402"/>
                <a:gd name="connsiteX375" fmla="*/ 5080434 w 7705355"/>
                <a:gd name="connsiteY375" fmla="*/ 2826383 h 6794402"/>
                <a:gd name="connsiteX376" fmla="*/ 4914504 w 7705355"/>
                <a:gd name="connsiteY376" fmla="*/ 2660454 h 6794402"/>
                <a:gd name="connsiteX377" fmla="*/ 3891526 w 7705355"/>
                <a:gd name="connsiteY377" fmla="*/ 2660454 h 6794402"/>
                <a:gd name="connsiteX378" fmla="*/ 3813829 w 7705355"/>
                <a:gd name="connsiteY378" fmla="*/ 2660454 h 6794402"/>
                <a:gd name="connsiteX379" fmla="*/ 2790851 w 7705355"/>
                <a:gd name="connsiteY379" fmla="*/ 2660454 h 6794402"/>
                <a:gd name="connsiteX380" fmla="*/ 2624921 w 7705355"/>
                <a:gd name="connsiteY380" fmla="*/ 2826383 h 6794402"/>
                <a:gd name="connsiteX381" fmla="*/ 2626851 w 7705355"/>
                <a:gd name="connsiteY381" fmla="*/ 2829325 h 6794402"/>
                <a:gd name="connsiteX382" fmla="*/ 2612831 w 7705355"/>
                <a:gd name="connsiteY382" fmla="*/ 2898492 h 6794402"/>
                <a:gd name="connsiteX383" fmla="*/ 2567564 w 7705355"/>
                <a:gd name="connsiteY383" fmla="*/ 2917183 h 6794402"/>
                <a:gd name="connsiteX384" fmla="*/ 2522297 w 7705355"/>
                <a:gd name="connsiteY384" fmla="*/ 2898492 h 6794402"/>
                <a:gd name="connsiteX385" fmla="*/ 2522297 w 7705355"/>
                <a:gd name="connsiteY385" fmla="*/ 2807955 h 6794402"/>
                <a:gd name="connsiteX386" fmla="*/ 2591676 w 7705355"/>
                <a:gd name="connsiteY386" fmla="*/ 2793936 h 6794402"/>
                <a:gd name="connsiteX387" fmla="*/ 2594844 w 7705355"/>
                <a:gd name="connsiteY387" fmla="*/ 2796036 h 6794402"/>
                <a:gd name="connsiteX388" fmla="*/ 2773557 w 7705355"/>
                <a:gd name="connsiteY388" fmla="*/ 2617729 h 6794402"/>
                <a:gd name="connsiteX389" fmla="*/ 3813829 w 7705355"/>
                <a:gd name="connsiteY389" fmla="*/ 2617729 h 6794402"/>
                <a:gd name="connsiteX390" fmla="*/ 3891526 w 7705355"/>
                <a:gd name="connsiteY390" fmla="*/ 2617729 h 6794402"/>
                <a:gd name="connsiteX391" fmla="*/ 4931798 w 7705355"/>
                <a:gd name="connsiteY391" fmla="*/ 2617729 h 6794402"/>
                <a:gd name="connsiteX392" fmla="*/ 5110511 w 7705355"/>
                <a:gd name="connsiteY392" fmla="*/ 2796036 h 6794402"/>
                <a:gd name="connsiteX393" fmla="*/ 5113679 w 7705355"/>
                <a:gd name="connsiteY393" fmla="*/ 2793936 h 6794402"/>
                <a:gd name="connsiteX394" fmla="*/ 5183058 w 7705355"/>
                <a:gd name="connsiteY394" fmla="*/ 2807955 h 6794402"/>
                <a:gd name="connsiteX395" fmla="*/ 5183058 w 7705355"/>
                <a:gd name="connsiteY395" fmla="*/ 2898492 h 6794402"/>
                <a:gd name="connsiteX396" fmla="*/ 5137791 w 7705355"/>
                <a:gd name="connsiteY396" fmla="*/ 2917183 h 6794402"/>
                <a:gd name="connsiteX397" fmla="*/ 2170325 w 7705355"/>
                <a:gd name="connsiteY397" fmla="*/ 2985975 h 6794402"/>
                <a:gd name="connsiteX398" fmla="*/ 1134753 w 7705355"/>
                <a:gd name="connsiteY398" fmla="*/ 2985975 h 6794402"/>
                <a:gd name="connsiteX399" fmla="*/ 844431 w 7705355"/>
                <a:gd name="connsiteY399" fmla="*/ 2695653 h 6794402"/>
                <a:gd name="connsiteX400" fmla="*/ 841482 w 7705355"/>
                <a:gd name="connsiteY400" fmla="*/ 2697647 h 6794402"/>
                <a:gd name="connsiteX401" fmla="*/ 772100 w 7705355"/>
                <a:gd name="connsiteY401" fmla="*/ 2683342 h 6794402"/>
                <a:gd name="connsiteX402" fmla="*/ 772100 w 7705355"/>
                <a:gd name="connsiteY402" fmla="*/ 2592806 h 6794402"/>
                <a:gd name="connsiteX403" fmla="*/ 862638 w 7705355"/>
                <a:gd name="connsiteY403" fmla="*/ 2592806 h 6794402"/>
                <a:gd name="connsiteX404" fmla="*/ 876656 w 7705355"/>
                <a:gd name="connsiteY404" fmla="*/ 2662186 h 6794402"/>
                <a:gd name="connsiteX405" fmla="*/ 874423 w 7705355"/>
                <a:gd name="connsiteY405" fmla="*/ 2665556 h 6794402"/>
                <a:gd name="connsiteX406" fmla="*/ 1152556 w 7705355"/>
                <a:gd name="connsiteY406" fmla="*/ 2943250 h 6794402"/>
                <a:gd name="connsiteX407" fmla="*/ 2152523 w 7705355"/>
                <a:gd name="connsiteY407" fmla="*/ 2943250 h 6794402"/>
                <a:gd name="connsiteX408" fmla="*/ 2431252 w 7705355"/>
                <a:gd name="connsiteY408" fmla="*/ 2664521 h 6794402"/>
                <a:gd name="connsiteX409" fmla="*/ 2461261 w 7705355"/>
                <a:gd name="connsiteY409" fmla="*/ 2694530 h 6794402"/>
                <a:gd name="connsiteX410" fmla="*/ 6570602 w 7705355"/>
                <a:gd name="connsiteY410" fmla="*/ 2985975 h 6794402"/>
                <a:gd name="connsiteX411" fmla="*/ 5535030 w 7705355"/>
                <a:gd name="connsiteY411" fmla="*/ 2985975 h 6794402"/>
                <a:gd name="connsiteX412" fmla="*/ 5244094 w 7705355"/>
                <a:gd name="connsiteY412" fmla="*/ 2694530 h 6794402"/>
                <a:gd name="connsiteX413" fmla="*/ 5274103 w 7705355"/>
                <a:gd name="connsiteY413" fmla="*/ 2664521 h 6794402"/>
                <a:gd name="connsiteX414" fmla="*/ 5552832 w 7705355"/>
                <a:gd name="connsiteY414" fmla="*/ 2943250 h 6794402"/>
                <a:gd name="connsiteX415" fmla="*/ 6552799 w 7705355"/>
                <a:gd name="connsiteY415" fmla="*/ 2943250 h 6794402"/>
                <a:gd name="connsiteX416" fmla="*/ 6830932 w 7705355"/>
                <a:gd name="connsiteY416" fmla="*/ 2665556 h 6794402"/>
                <a:gd name="connsiteX417" fmla="*/ 6828699 w 7705355"/>
                <a:gd name="connsiteY417" fmla="*/ 2662186 h 6794402"/>
                <a:gd name="connsiteX418" fmla="*/ 6842717 w 7705355"/>
                <a:gd name="connsiteY418" fmla="*/ 2592806 h 6794402"/>
                <a:gd name="connsiteX419" fmla="*/ 6933255 w 7705355"/>
                <a:gd name="connsiteY419" fmla="*/ 2592806 h 6794402"/>
                <a:gd name="connsiteX420" fmla="*/ 6933255 w 7705355"/>
                <a:gd name="connsiteY420" fmla="*/ 2683342 h 6794402"/>
                <a:gd name="connsiteX421" fmla="*/ 6863873 w 7705355"/>
                <a:gd name="connsiteY421" fmla="*/ 2697647 h 6794402"/>
                <a:gd name="connsiteX422" fmla="*/ 6860924 w 7705355"/>
                <a:gd name="connsiteY422" fmla="*/ 2695653 h 6794402"/>
                <a:gd name="connsiteX423" fmla="*/ 4655611 w 7705355"/>
                <a:gd name="connsiteY423" fmla="*/ 3072951 h 6794402"/>
                <a:gd name="connsiteX424" fmla="*/ 4596817 w 7705355"/>
                <a:gd name="connsiteY424" fmla="*/ 3033683 h 6794402"/>
                <a:gd name="connsiteX425" fmla="*/ 4596080 w 7705355"/>
                <a:gd name="connsiteY425" fmla="*/ 3030227 h 6794402"/>
                <a:gd name="connsiteX426" fmla="*/ 3891526 w 7705355"/>
                <a:gd name="connsiteY426" fmla="*/ 3030227 h 6794402"/>
                <a:gd name="connsiteX427" fmla="*/ 3813829 w 7705355"/>
                <a:gd name="connsiteY427" fmla="*/ 3030227 h 6794402"/>
                <a:gd name="connsiteX428" fmla="*/ 3109275 w 7705355"/>
                <a:gd name="connsiteY428" fmla="*/ 3030227 h 6794402"/>
                <a:gd name="connsiteX429" fmla="*/ 3108538 w 7705355"/>
                <a:gd name="connsiteY429" fmla="*/ 3033683 h 6794402"/>
                <a:gd name="connsiteX430" fmla="*/ 3049744 w 7705355"/>
                <a:gd name="connsiteY430" fmla="*/ 3072951 h 6794402"/>
                <a:gd name="connsiteX431" fmla="*/ 2985657 w 7705355"/>
                <a:gd name="connsiteY431" fmla="*/ 3008864 h 6794402"/>
                <a:gd name="connsiteX432" fmla="*/ 3049744 w 7705355"/>
                <a:gd name="connsiteY432" fmla="*/ 2944777 h 6794402"/>
                <a:gd name="connsiteX433" fmla="*/ 3108824 w 7705355"/>
                <a:gd name="connsiteY433" fmla="*/ 2983830 h 6794402"/>
                <a:gd name="connsiteX434" fmla="*/ 3109559 w 7705355"/>
                <a:gd name="connsiteY434" fmla="*/ 2987502 h 6794402"/>
                <a:gd name="connsiteX435" fmla="*/ 3813829 w 7705355"/>
                <a:gd name="connsiteY435" fmla="*/ 2987502 h 6794402"/>
                <a:gd name="connsiteX436" fmla="*/ 3891526 w 7705355"/>
                <a:gd name="connsiteY436" fmla="*/ 2987502 h 6794402"/>
                <a:gd name="connsiteX437" fmla="*/ 4595796 w 7705355"/>
                <a:gd name="connsiteY437" fmla="*/ 2987502 h 6794402"/>
                <a:gd name="connsiteX438" fmla="*/ 4596531 w 7705355"/>
                <a:gd name="connsiteY438" fmla="*/ 2983830 h 6794402"/>
                <a:gd name="connsiteX439" fmla="*/ 4655611 w 7705355"/>
                <a:gd name="connsiteY439" fmla="*/ 2944777 h 6794402"/>
                <a:gd name="connsiteX440" fmla="*/ 4719698 w 7705355"/>
                <a:gd name="connsiteY440" fmla="*/ 3008864 h 6794402"/>
                <a:gd name="connsiteX441" fmla="*/ 4655611 w 7705355"/>
                <a:gd name="connsiteY441" fmla="*/ 3072951 h 6794402"/>
                <a:gd name="connsiteX442" fmla="*/ 6433271 w 7705355"/>
                <a:gd name="connsiteY442" fmla="*/ 3191461 h 6794402"/>
                <a:gd name="connsiteX443" fmla="*/ 6374476 w 7705355"/>
                <a:gd name="connsiteY443" fmla="*/ 3152408 h 6794402"/>
                <a:gd name="connsiteX444" fmla="*/ 6373700 w 7705355"/>
                <a:gd name="connsiteY444" fmla="*/ 3148736 h 6794402"/>
                <a:gd name="connsiteX445" fmla="*/ 5101170 w 7705355"/>
                <a:gd name="connsiteY445" fmla="*/ 3148736 h 6794402"/>
                <a:gd name="connsiteX446" fmla="*/ 4805656 w 7705355"/>
                <a:gd name="connsiteY446" fmla="*/ 2853732 h 6794402"/>
                <a:gd name="connsiteX447" fmla="*/ 3891526 w 7705355"/>
                <a:gd name="connsiteY447" fmla="*/ 2853732 h 6794402"/>
                <a:gd name="connsiteX448" fmla="*/ 3813829 w 7705355"/>
                <a:gd name="connsiteY448" fmla="*/ 2853732 h 6794402"/>
                <a:gd name="connsiteX449" fmla="*/ 2899699 w 7705355"/>
                <a:gd name="connsiteY449" fmla="*/ 2853732 h 6794402"/>
                <a:gd name="connsiteX450" fmla="*/ 2604185 w 7705355"/>
                <a:gd name="connsiteY450" fmla="*/ 3148736 h 6794402"/>
                <a:gd name="connsiteX451" fmla="*/ 1331655 w 7705355"/>
                <a:gd name="connsiteY451" fmla="*/ 3148736 h 6794402"/>
                <a:gd name="connsiteX452" fmla="*/ 1330879 w 7705355"/>
                <a:gd name="connsiteY452" fmla="*/ 3152408 h 6794402"/>
                <a:gd name="connsiteX453" fmla="*/ 1272084 w 7705355"/>
                <a:gd name="connsiteY453" fmla="*/ 3191461 h 6794402"/>
                <a:gd name="connsiteX454" fmla="*/ 1207996 w 7705355"/>
                <a:gd name="connsiteY454" fmla="*/ 3127374 h 6794402"/>
                <a:gd name="connsiteX455" fmla="*/ 1272084 w 7705355"/>
                <a:gd name="connsiteY455" fmla="*/ 3063287 h 6794402"/>
                <a:gd name="connsiteX456" fmla="*/ 1331093 w 7705355"/>
                <a:gd name="connsiteY456" fmla="*/ 3102340 h 6794402"/>
                <a:gd name="connsiteX457" fmla="*/ 1331941 w 7705355"/>
                <a:gd name="connsiteY457" fmla="*/ 3106520 h 6794402"/>
                <a:gd name="connsiteX458" fmla="*/ 2586892 w 7705355"/>
                <a:gd name="connsiteY458" fmla="*/ 3106520 h 6794402"/>
                <a:gd name="connsiteX459" fmla="*/ 2881896 w 7705355"/>
                <a:gd name="connsiteY459" fmla="*/ 2811007 h 6794402"/>
                <a:gd name="connsiteX460" fmla="*/ 3813829 w 7705355"/>
                <a:gd name="connsiteY460" fmla="*/ 2811007 h 6794402"/>
                <a:gd name="connsiteX461" fmla="*/ 3891526 w 7705355"/>
                <a:gd name="connsiteY461" fmla="*/ 2811007 h 6794402"/>
                <a:gd name="connsiteX462" fmla="*/ 4823459 w 7705355"/>
                <a:gd name="connsiteY462" fmla="*/ 2811007 h 6794402"/>
                <a:gd name="connsiteX463" fmla="*/ 5118463 w 7705355"/>
                <a:gd name="connsiteY463" fmla="*/ 3106520 h 6794402"/>
                <a:gd name="connsiteX464" fmla="*/ 6373414 w 7705355"/>
                <a:gd name="connsiteY464" fmla="*/ 3106520 h 6794402"/>
                <a:gd name="connsiteX465" fmla="*/ 6374262 w 7705355"/>
                <a:gd name="connsiteY465" fmla="*/ 3102340 h 6794402"/>
                <a:gd name="connsiteX466" fmla="*/ 6433271 w 7705355"/>
                <a:gd name="connsiteY466" fmla="*/ 3063287 h 6794402"/>
                <a:gd name="connsiteX467" fmla="*/ 6497359 w 7705355"/>
                <a:gd name="connsiteY467" fmla="*/ 3127374 h 6794402"/>
                <a:gd name="connsiteX468" fmla="*/ 6433271 w 7705355"/>
                <a:gd name="connsiteY468" fmla="*/ 3191461 h 6794402"/>
                <a:gd name="connsiteX469" fmla="*/ 2483639 w 7705355"/>
                <a:gd name="connsiteY469" fmla="*/ 3362361 h 6794402"/>
                <a:gd name="connsiteX470" fmla="*/ 982165 w 7705355"/>
                <a:gd name="connsiteY470" fmla="*/ 3362361 h 6794402"/>
                <a:gd name="connsiteX471" fmla="*/ 724290 w 7705355"/>
                <a:gd name="connsiteY471" fmla="*/ 3104486 h 6794402"/>
                <a:gd name="connsiteX472" fmla="*/ 123903 w 7705355"/>
                <a:gd name="connsiteY472" fmla="*/ 3104486 h 6794402"/>
                <a:gd name="connsiteX473" fmla="*/ 123169 w 7705355"/>
                <a:gd name="connsiteY473" fmla="*/ 3108157 h 6794402"/>
                <a:gd name="connsiteX474" fmla="*/ 64088 w 7705355"/>
                <a:gd name="connsiteY474" fmla="*/ 3147210 h 6794402"/>
                <a:gd name="connsiteX475" fmla="*/ 0 w 7705355"/>
                <a:gd name="connsiteY475" fmla="*/ 3083123 h 6794402"/>
                <a:gd name="connsiteX476" fmla="*/ 64088 w 7705355"/>
                <a:gd name="connsiteY476" fmla="*/ 3019036 h 6794402"/>
                <a:gd name="connsiteX477" fmla="*/ 123097 w 7705355"/>
                <a:gd name="connsiteY477" fmla="*/ 3058089 h 6794402"/>
                <a:gd name="connsiteX478" fmla="*/ 123945 w 7705355"/>
                <a:gd name="connsiteY478" fmla="*/ 3062270 h 6794402"/>
                <a:gd name="connsiteX479" fmla="*/ 742091 w 7705355"/>
                <a:gd name="connsiteY479" fmla="*/ 3062270 h 6794402"/>
                <a:gd name="connsiteX480" fmla="*/ 999967 w 7705355"/>
                <a:gd name="connsiteY480" fmla="*/ 3320145 h 6794402"/>
                <a:gd name="connsiteX481" fmla="*/ 2483639 w 7705355"/>
                <a:gd name="connsiteY481" fmla="*/ 3320145 h 6794402"/>
                <a:gd name="connsiteX482" fmla="*/ 6723190 w 7705355"/>
                <a:gd name="connsiteY482" fmla="*/ 3362361 h 6794402"/>
                <a:gd name="connsiteX483" fmla="*/ 5221716 w 7705355"/>
                <a:gd name="connsiteY483" fmla="*/ 3362361 h 6794402"/>
                <a:gd name="connsiteX484" fmla="*/ 5221716 w 7705355"/>
                <a:gd name="connsiteY484" fmla="*/ 3320145 h 6794402"/>
                <a:gd name="connsiteX485" fmla="*/ 6705388 w 7705355"/>
                <a:gd name="connsiteY485" fmla="*/ 3320145 h 6794402"/>
                <a:gd name="connsiteX486" fmla="*/ 6963264 w 7705355"/>
                <a:gd name="connsiteY486" fmla="*/ 3062270 h 6794402"/>
                <a:gd name="connsiteX487" fmla="*/ 7581410 w 7705355"/>
                <a:gd name="connsiteY487" fmla="*/ 3062270 h 6794402"/>
                <a:gd name="connsiteX488" fmla="*/ 7582258 w 7705355"/>
                <a:gd name="connsiteY488" fmla="*/ 3058089 h 6794402"/>
                <a:gd name="connsiteX489" fmla="*/ 7641267 w 7705355"/>
                <a:gd name="connsiteY489" fmla="*/ 3019036 h 6794402"/>
                <a:gd name="connsiteX490" fmla="*/ 7705355 w 7705355"/>
                <a:gd name="connsiteY490" fmla="*/ 3083123 h 6794402"/>
                <a:gd name="connsiteX491" fmla="*/ 7641267 w 7705355"/>
                <a:gd name="connsiteY491" fmla="*/ 3147210 h 6794402"/>
                <a:gd name="connsiteX492" fmla="*/ 7582186 w 7705355"/>
                <a:gd name="connsiteY492" fmla="*/ 3108157 h 6794402"/>
                <a:gd name="connsiteX493" fmla="*/ 7581452 w 7705355"/>
                <a:gd name="connsiteY493" fmla="*/ 3104486 h 6794402"/>
                <a:gd name="connsiteX494" fmla="*/ 6981065 w 7705355"/>
                <a:gd name="connsiteY494" fmla="*/ 3104486 h 6794402"/>
                <a:gd name="connsiteX495" fmla="*/ 6954109 w 7705355"/>
                <a:gd name="connsiteY495" fmla="*/ 3532243 h 6794402"/>
                <a:gd name="connsiteX496" fmla="*/ 5233415 w 7705355"/>
                <a:gd name="connsiteY496" fmla="*/ 3532243 h 6794402"/>
                <a:gd name="connsiteX497" fmla="*/ 4900770 w 7705355"/>
                <a:gd name="connsiteY497" fmla="*/ 3199600 h 6794402"/>
                <a:gd name="connsiteX498" fmla="*/ 3891526 w 7705355"/>
                <a:gd name="connsiteY498" fmla="*/ 3199600 h 6794402"/>
                <a:gd name="connsiteX499" fmla="*/ 3813829 w 7705355"/>
                <a:gd name="connsiteY499" fmla="*/ 3199600 h 6794402"/>
                <a:gd name="connsiteX500" fmla="*/ 2804585 w 7705355"/>
                <a:gd name="connsiteY500" fmla="*/ 3199600 h 6794402"/>
                <a:gd name="connsiteX501" fmla="*/ 2471940 w 7705355"/>
                <a:gd name="connsiteY501" fmla="*/ 3532243 h 6794402"/>
                <a:gd name="connsiteX502" fmla="*/ 751246 w 7705355"/>
                <a:gd name="connsiteY502" fmla="*/ 3532243 h 6794402"/>
                <a:gd name="connsiteX503" fmla="*/ 530711 w 7705355"/>
                <a:gd name="connsiteY503" fmla="*/ 3311286 h 6794402"/>
                <a:gd name="connsiteX504" fmla="*/ 527657 w 7705355"/>
                <a:gd name="connsiteY504" fmla="*/ 3313310 h 6794402"/>
                <a:gd name="connsiteX505" fmla="*/ 458275 w 7705355"/>
                <a:gd name="connsiteY505" fmla="*/ 3299291 h 6794402"/>
                <a:gd name="connsiteX506" fmla="*/ 458275 w 7705355"/>
                <a:gd name="connsiteY506" fmla="*/ 3208754 h 6794402"/>
                <a:gd name="connsiteX507" fmla="*/ 548813 w 7705355"/>
                <a:gd name="connsiteY507" fmla="*/ 3208754 h 6794402"/>
                <a:gd name="connsiteX508" fmla="*/ 562831 w 7705355"/>
                <a:gd name="connsiteY508" fmla="*/ 3278134 h 6794402"/>
                <a:gd name="connsiteX509" fmla="*/ 560771 w 7705355"/>
                <a:gd name="connsiteY509" fmla="*/ 3281243 h 6794402"/>
                <a:gd name="connsiteX510" fmla="*/ 769048 w 7705355"/>
                <a:gd name="connsiteY510" fmla="*/ 3489518 h 6794402"/>
                <a:gd name="connsiteX511" fmla="*/ 2454647 w 7705355"/>
                <a:gd name="connsiteY511" fmla="*/ 3489518 h 6794402"/>
                <a:gd name="connsiteX512" fmla="*/ 2786782 w 7705355"/>
                <a:gd name="connsiteY512" fmla="*/ 3157384 h 6794402"/>
                <a:gd name="connsiteX513" fmla="*/ 3813829 w 7705355"/>
                <a:gd name="connsiteY513" fmla="*/ 3157384 h 6794402"/>
                <a:gd name="connsiteX514" fmla="*/ 3891526 w 7705355"/>
                <a:gd name="connsiteY514" fmla="*/ 3157384 h 6794402"/>
                <a:gd name="connsiteX515" fmla="*/ 4918573 w 7705355"/>
                <a:gd name="connsiteY515" fmla="*/ 3157384 h 6794402"/>
                <a:gd name="connsiteX516" fmla="*/ 5250708 w 7705355"/>
                <a:gd name="connsiteY516" fmla="*/ 3489518 h 6794402"/>
                <a:gd name="connsiteX517" fmla="*/ 6936307 w 7705355"/>
                <a:gd name="connsiteY517" fmla="*/ 3489518 h 6794402"/>
                <a:gd name="connsiteX518" fmla="*/ 7144584 w 7705355"/>
                <a:gd name="connsiteY518" fmla="*/ 3281243 h 6794402"/>
                <a:gd name="connsiteX519" fmla="*/ 7142524 w 7705355"/>
                <a:gd name="connsiteY519" fmla="*/ 3278134 h 6794402"/>
                <a:gd name="connsiteX520" fmla="*/ 7156542 w 7705355"/>
                <a:gd name="connsiteY520" fmla="*/ 3208754 h 6794402"/>
                <a:gd name="connsiteX521" fmla="*/ 7247080 w 7705355"/>
                <a:gd name="connsiteY521" fmla="*/ 3208754 h 6794402"/>
                <a:gd name="connsiteX522" fmla="*/ 7247080 w 7705355"/>
                <a:gd name="connsiteY522" fmla="*/ 3299291 h 6794402"/>
                <a:gd name="connsiteX523" fmla="*/ 7177698 w 7705355"/>
                <a:gd name="connsiteY523" fmla="*/ 3313310 h 6794402"/>
                <a:gd name="connsiteX524" fmla="*/ 7174644 w 7705355"/>
                <a:gd name="connsiteY524" fmla="*/ 3311286 h 6794402"/>
                <a:gd name="connsiteX525" fmla="*/ 4665783 w 7705355"/>
                <a:gd name="connsiteY525" fmla="*/ 3924395 h 6794402"/>
                <a:gd name="connsiteX526" fmla="*/ 4606989 w 7705355"/>
                <a:gd name="connsiteY526" fmla="*/ 3885127 h 6794402"/>
                <a:gd name="connsiteX527" fmla="*/ 4606252 w 7705355"/>
                <a:gd name="connsiteY527" fmla="*/ 3881671 h 6794402"/>
                <a:gd name="connsiteX528" fmla="*/ 3891526 w 7705355"/>
                <a:gd name="connsiteY528" fmla="*/ 3881671 h 6794402"/>
                <a:gd name="connsiteX529" fmla="*/ 3813829 w 7705355"/>
                <a:gd name="connsiteY529" fmla="*/ 3881671 h 6794402"/>
                <a:gd name="connsiteX530" fmla="*/ 3099103 w 7705355"/>
                <a:gd name="connsiteY530" fmla="*/ 3881671 h 6794402"/>
                <a:gd name="connsiteX531" fmla="*/ 3098366 w 7705355"/>
                <a:gd name="connsiteY531" fmla="*/ 3885127 h 6794402"/>
                <a:gd name="connsiteX532" fmla="*/ 3039572 w 7705355"/>
                <a:gd name="connsiteY532" fmla="*/ 3924395 h 6794402"/>
                <a:gd name="connsiteX533" fmla="*/ 2975485 w 7705355"/>
                <a:gd name="connsiteY533" fmla="*/ 3860308 h 6794402"/>
                <a:gd name="connsiteX534" fmla="*/ 3039572 w 7705355"/>
                <a:gd name="connsiteY534" fmla="*/ 3796221 h 6794402"/>
                <a:gd name="connsiteX535" fmla="*/ 3098652 w 7705355"/>
                <a:gd name="connsiteY535" fmla="*/ 3835274 h 6794402"/>
                <a:gd name="connsiteX536" fmla="*/ 3099387 w 7705355"/>
                <a:gd name="connsiteY536" fmla="*/ 3838946 h 6794402"/>
                <a:gd name="connsiteX537" fmla="*/ 3813829 w 7705355"/>
                <a:gd name="connsiteY537" fmla="*/ 3838946 h 6794402"/>
                <a:gd name="connsiteX538" fmla="*/ 3891526 w 7705355"/>
                <a:gd name="connsiteY538" fmla="*/ 3838946 h 6794402"/>
                <a:gd name="connsiteX539" fmla="*/ 4605968 w 7705355"/>
                <a:gd name="connsiteY539" fmla="*/ 3838946 h 6794402"/>
                <a:gd name="connsiteX540" fmla="*/ 4606703 w 7705355"/>
                <a:gd name="connsiteY540" fmla="*/ 3835274 h 6794402"/>
                <a:gd name="connsiteX541" fmla="*/ 4665783 w 7705355"/>
                <a:gd name="connsiteY541" fmla="*/ 3796221 h 6794402"/>
                <a:gd name="connsiteX542" fmla="*/ 4729870 w 7705355"/>
                <a:gd name="connsiteY542" fmla="*/ 3860308 h 6794402"/>
                <a:gd name="connsiteX543" fmla="*/ 4665783 w 7705355"/>
                <a:gd name="connsiteY543" fmla="*/ 3924395 h 6794402"/>
                <a:gd name="connsiteX544" fmla="*/ 7144336 w 7705355"/>
                <a:gd name="connsiteY544" fmla="*/ 3984287 h 6794402"/>
                <a:gd name="connsiteX545" fmla="*/ 7099067 w 7705355"/>
                <a:gd name="connsiteY545" fmla="*/ 3965595 h 6794402"/>
                <a:gd name="connsiteX546" fmla="*/ 7085049 w 7705355"/>
                <a:gd name="connsiteY546" fmla="*/ 3896214 h 6794402"/>
                <a:gd name="connsiteX547" fmla="*/ 7086955 w 7705355"/>
                <a:gd name="connsiteY547" fmla="*/ 3893338 h 6794402"/>
                <a:gd name="connsiteX548" fmla="*/ 6950041 w 7705355"/>
                <a:gd name="connsiteY548" fmla="*/ 3756039 h 6794402"/>
                <a:gd name="connsiteX549" fmla="*/ 5077266 w 7705355"/>
                <a:gd name="connsiteY549" fmla="*/ 3756039 h 6794402"/>
                <a:gd name="connsiteX550" fmla="*/ 4724276 w 7705355"/>
                <a:gd name="connsiteY550" fmla="*/ 3403050 h 6794402"/>
                <a:gd name="connsiteX551" fmla="*/ 3891526 w 7705355"/>
                <a:gd name="connsiteY551" fmla="*/ 3403050 h 6794402"/>
                <a:gd name="connsiteX552" fmla="*/ 3813829 w 7705355"/>
                <a:gd name="connsiteY552" fmla="*/ 3403050 h 6794402"/>
                <a:gd name="connsiteX553" fmla="*/ 2981079 w 7705355"/>
                <a:gd name="connsiteY553" fmla="*/ 3403050 h 6794402"/>
                <a:gd name="connsiteX554" fmla="*/ 2628089 w 7705355"/>
                <a:gd name="connsiteY554" fmla="*/ 3756039 h 6794402"/>
                <a:gd name="connsiteX555" fmla="*/ 755314 w 7705355"/>
                <a:gd name="connsiteY555" fmla="*/ 3756039 h 6794402"/>
                <a:gd name="connsiteX556" fmla="*/ 618400 w 7705355"/>
                <a:gd name="connsiteY556" fmla="*/ 3893338 h 6794402"/>
                <a:gd name="connsiteX557" fmla="*/ 620306 w 7705355"/>
                <a:gd name="connsiteY557" fmla="*/ 3896214 h 6794402"/>
                <a:gd name="connsiteX558" fmla="*/ 606288 w 7705355"/>
                <a:gd name="connsiteY558" fmla="*/ 3965595 h 6794402"/>
                <a:gd name="connsiteX559" fmla="*/ 561019 w 7705355"/>
                <a:gd name="connsiteY559" fmla="*/ 3984287 h 6794402"/>
                <a:gd name="connsiteX560" fmla="*/ 515750 w 7705355"/>
                <a:gd name="connsiteY560" fmla="*/ 3965595 h 6794402"/>
                <a:gd name="connsiteX561" fmla="*/ 515750 w 7705355"/>
                <a:gd name="connsiteY561" fmla="*/ 3875058 h 6794402"/>
                <a:gd name="connsiteX562" fmla="*/ 585132 w 7705355"/>
                <a:gd name="connsiteY562" fmla="*/ 3861039 h 6794402"/>
                <a:gd name="connsiteX563" fmla="*/ 588474 w 7705355"/>
                <a:gd name="connsiteY563" fmla="*/ 3863254 h 6794402"/>
                <a:gd name="connsiteX564" fmla="*/ 738021 w 7705355"/>
                <a:gd name="connsiteY564" fmla="*/ 3713314 h 6794402"/>
                <a:gd name="connsiteX565" fmla="*/ 2610287 w 7705355"/>
                <a:gd name="connsiteY565" fmla="*/ 3713314 h 6794402"/>
                <a:gd name="connsiteX566" fmla="*/ 2963276 w 7705355"/>
                <a:gd name="connsiteY566" fmla="*/ 3360834 h 6794402"/>
                <a:gd name="connsiteX567" fmla="*/ 3813829 w 7705355"/>
                <a:gd name="connsiteY567" fmla="*/ 3360834 h 6794402"/>
                <a:gd name="connsiteX568" fmla="*/ 3891526 w 7705355"/>
                <a:gd name="connsiteY568" fmla="*/ 3360834 h 6794402"/>
                <a:gd name="connsiteX569" fmla="*/ 4742079 w 7705355"/>
                <a:gd name="connsiteY569" fmla="*/ 3360834 h 6794402"/>
                <a:gd name="connsiteX570" fmla="*/ 5095068 w 7705355"/>
                <a:gd name="connsiteY570" fmla="*/ 3713314 h 6794402"/>
                <a:gd name="connsiteX571" fmla="*/ 6967334 w 7705355"/>
                <a:gd name="connsiteY571" fmla="*/ 3713314 h 6794402"/>
                <a:gd name="connsiteX572" fmla="*/ 7116881 w 7705355"/>
                <a:gd name="connsiteY572" fmla="*/ 3863254 h 6794402"/>
                <a:gd name="connsiteX573" fmla="*/ 7120223 w 7705355"/>
                <a:gd name="connsiteY573" fmla="*/ 3861039 h 6794402"/>
                <a:gd name="connsiteX574" fmla="*/ 7189605 w 7705355"/>
                <a:gd name="connsiteY574" fmla="*/ 3875058 h 6794402"/>
                <a:gd name="connsiteX575" fmla="*/ 7189605 w 7705355"/>
                <a:gd name="connsiteY575" fmla="*/ 3965595 h 6794402"/>
                <a:gd name="connsiteX576" fmla="*/ 7144336 w 7705355"/>
                <a:gd name="connsiteY576" fmla="*/ 3984287 h 6794402"/>
                <a:gd name="connsiteX577" fmla="*/ 6864080 w 7705355"/>
                <a:gd name="connsiteY577" fmla="*/ 4152643 h 6794402"/>
                <a:gd name="connsiteX578" fmla="*/ 6818813 w 7705355"/>
                <a:gd name="connsiteY578" fmla="*/ 4133951 h 6794402"/>
                <a:gd name="connsiteX579" fmla="*/ 6804793 w 7705355"/>
                <a:gd name="connsiteY579" fmla="*/ 4064570 h 6794402"/>
                <a:gd name="connsiteX580" fmla="*/ 6806650 w 7705355"/>
                <a:gd name="connsiteY580" fmla="*/ 4061768 h 6794402"/>
                <a:gd name="connsiteX581" fmla="*/ 6695215 w 7705355"/>
                <a:gd name="connsiteY581" fmla="*/ 3950334 h 6794402"/>
                <a:gd name="connsiteX582" fmla="*/ 5039118 w 7705355"/>
                <a:gd name="connsiteY582" fmla="*/ 3950334 h 6794402"/>
                <a:gd name="connsiteX583" fmla="*/ 4731397 w 7705355"/>
                <a:gd name="connsiteY583" fmla="*/ 3642614 h 6794402"/>
                <a:gd name="connsiteX584" fmla="*/ 3891526 w 7705355"/>
                <a:gd name="connsiteY584" fmla="*/ 3642614 h 6794402"/>
                <a:gd name="connsiteX585" fmla="*/ 3813829 w 7705355"/>
                <a:gd name="connsiteY585" fmla="*/ 3642614 h 6794402"/>
                <a:gd name="connsiteX586" fmla="*/ 2973958 w 7705355"/>
                <a:gd name="connsiteY586" fmla="*/ 3642614 h 6794402"/>
                <a:gd name="connsiteX587" fmla="*/ 2666237 w 7705355"/>
                <a:gd name="connsiteY587" fmla="*/ 3950334 h 6794402"/>
                <a:gd name="connsiteX588" fmla="*/ 1010140 w 7705355"/>
                <a:gd name="connsiteY588" fmla="*/ 3950334 h 6794402"/>
                <a:gd name="connsiteX589" fmla="*/ 898705 w 7705355"/>
                <a:gd name="connsiteY589" fmla="*/ 4061768 h 6794402"/>
                <a:gd name="connsiteX590" fmla="*/ 900562 w 7705355"/>
                <a:gd name="connsiteY590" fmla="*/ 4064570 h 6794402"/>
                <a:gd name="connsiteX591" fmla="*/ 886542 w 7705355"/>
                <a:gd name="connsiteY591" fmla="*/ 4133951 h 6794402"/>
                <a:gd name="connsiteX592" fmla="*/ 841275 w 7705355"/>
                <a:gd name="connsiteY592" fmla="*/ 4152643 h 6794402"/>
                <a:gd name="connsiteX593" fmla="*/ 796006 w 7705355"/>
                <a:gd name="connsiteY593" fmla="*/ 4133951 h 6794402"/>
                <a:gd name="connsiteX594" fmla="*/ 796006 w 7705355"/>
                <a:gd name="connsiteY594" fmla="*/ 4043414 h 6794402"/>
                <a:gd name="connsiteX595" fmla="*/ 865387 w 7705355"/>
                <a:gd name="connsiteY595" fmla="*/ 4029395 h 6794402"/>
                <a:gd name="connsiteX596" fmla="*/ 868719 w 7705355"/>
                <a:gd name="connsiteY596" fmla="*/ 4031603 h 6794402"/>
                <a:gd name="connsiteX597" fmla="*/ 992337 w 7705355"/>
                <a:gd name="connsiteY597" fmla="*/ 3907609 h 6794402"/>
                <a:gd name="connsiteX598" fmla="*/ 2648436 w 7705355"/>
                <a:gd name="connsiteY598" fmla="*/ 3907609 h 6794402"/>
                <a:gd name="connsiteX599" fmla="*/ 2956665 w 7705355"/>
                <a:gd name="connsiteY599" fmla="*/ 3599889 h 6794402"/>
                <a:gd name="connsiteX600" fmla="*/ 3813829 w 7705355"/>
                <a:gd name="connsiteY600" fmla="*/ 3599889 h 6794402"/>
                <a:gd name="connsiteX601" fmla="*/ 3891526 w 7705355"/>
                <a:gd name="connsiteY601" fmla="*/ 3599889 h 6794402"/>
                <a:gd name="connsiteX602" fmla="*/ 4748690 w 7705355"/>
                <a:gd name="connsiteY602" fmla="*/ 3599889 h 6794402"/>
                <a:gd name="connsiteX603" fmla="*/ 5056919 w 7705355"/>
                <a:gd name="connsiteY603" fmla="*/ 3907609 h 6794402"/>
                <a:gd name="connsiteX604" fmla="*/ 6713018 w 7705355"/>
                <a:gd name="connsiteY604" fmla="*/ 3907609 h 6794402"/>
                <a:gd name="connsiteX605" fmla="*/ 6836636 w 7705355"/>
                <a:gd name="connsiteY605" fmla="*/ 4031603 h 6794402"/>
                <a:gd name="connsiteX606" fmla="*/ 6839968 w 7705355"/>
                <a:gd name="connsiteY606" fmla="*/ 4029395 h 6794402"/>
                <a:gd name="connsiteX607" fmla="*/ 6909349 w 7705355"/>
                <a:gd name="connsiteY607" fmla="*/ 4043414 h 6794402"/>
                <a:gd name="connsiteX608" fmla="*/ 6909349 w 7705355"/>
                <a:gd name="connsiteY608" fmla="*/ 4133951 h 6794402"/>
                <a:gd name="connsiteX609" fmla="*/ 6864080 w 7705355"/>
                <a:gd name="connsiteY609" fmla="*/ 4152643 h 6794402"/>
                <a:gd name="connsiteX610" fmla="*/ 1394155 w 7705355"/>
                <a:gd name="connsiteY610" fmla="*/ 4273823 h 6794402"/>
                <a:gd name="connsiteX611" fmla="*/ 1330067 w 7705355"/>
                <a:gd name="connsiteY611" fmla="*/ 4209736 h 6794402"/>
                <a:gd name="connsiteX612" fmla="*/ 1394155 w 7705355"/>
                <a:gd name="connsiteY612" fmla="*/ 4145649 h 6794402"/>
                <a:gd name="connsiteX613" fmla="*/ 1453206 w 7705355"/>
                <a:gd name="connsiteY613" fmla="*/ 4184790 h 6794402"/>
                <a:gd name="connsiteX614" fmla="*/ 1453929 w 7705355"/>
                <a:gd name="connsiteY614" fmla="*/ 4188374 h 6794402"/>
                <a:gd name="connsiteX615" fmla="*/ 2252722 w 7705355"/>
                <a:gd name="connsiteY615" fmla="*/ 4188374 h 6794402"/>
                <a:gd name="connsiteX616" fmla="*/ 2252722 w 7705355"/>
                <a:gd name="connsiteY616" fmla="*/ 4231099 h 6794402"/>
                <a:gd name="connsiteX617" fmla="*/ 1453929 w 7705355"/>
                <a:gd name="connsiteY617" fmla="*/ 4231099 h 6794402"/>
                <a:gd name="connsiteX618" fmla="*/ 1453206 w 7705355"/>
                <a:gd name="connsiteY618" fmla="*/ 4234682 h 6794402"/>
                <a:gd name="connsiteX619" fmla="*/ 1394155 w 7705355"/>
                <a:gd name="connsiteY619" fmla="*/ 4273823 h 6794402"/>
                <a:gd name="connsiteX620" fmla="*/ 6311200 w 7705355"/>
                <a:gd name="connsiteY620" fmla="*/ 4273823 h 6794402"/>
                <a:gd name="connsiteX621" fmla="*/ 6252149 w 7705355"/>
                <a:gd name="connsiteY621" fmla="*/ 4234682 h 6794402"/>
                <a:gd name="connsiteX622" fmla="*/ 6251426 w 7705355"/>
                <a:gd name="connsiteY622" fmla="*/ 4231099 h 6794402"/>
                <a:gd name="connsiteX623" fmla="*/ 5452633 w 7705355"/>
                <a:gd name="connsiteY623" fmla="*/ 4231099 h 6794402"/>
                <a:gd name="connsiteX624" fmla="*/ 5452633 w 7705355"/>
                <a:gd name="connsiteY624" fmla="*/ 4188374 h 6794402"/>
                <a:gd name="connsiteX625" fmla="*/ 6251426 w 7705355"/>
                <a:gd name="connsiteY625" fmla="*/ 4188374 h 6794402"/>
                <a:gd name="connsiteX626" fmla="*/ 6252149 w 7705355"/>
                <a:gd name="connsiteY626" fmla="*/ 4184790 h 6794402"/>
                <a:gd name="connsiteX627" fmla="*/ 6311200 w 7705355"/>
                <a:gd name="connsiteY627" fmla="*/ 4145649 h 6794402"/>
                <a:gd name="connsiteX628" fmla="*/ 6375288 w 7705355"/>
                <a:gd name="connsiteY628" fmla="*/ 4209736 h 6794402"/>
                <a:gd name="connsiteX629" fmla="*/ 6311200 w 7705355"/>
                <a:gd name="connsiteY629" fmla="*/ 4273823 h 6794402"/>
                <a:gd name="connsiteX630" fmla="*/ 4994867 w 7705355"/>
                <a:gd name="connsiteY630" fmla="*/ 4449809 h 6794402"/>
                <a:gd name="connsiteX631" fmla="*/ 4936072 w 7705355"/>
                <a:gd name="connsiteY631" fmla="*/ 4410756 h 6794402"/>
                <a:gd name="connsiteX632" fmla="*/ 4935403 w 7705355"/>
                <a:gd name="connsiteY632" fmla="*/ 4407593 h 6794402"/>
                <a:gd name="connsiteX633" fmla="*/ 3891526 w 7705355"/>
                <a:gd name="connsiteY633" fmla="*/ 4407593 h 6794402"/>
                <a:gd name="connsiteX634" fmla="*/ 3813829 w 7705355"/>
                <a:gd name="connsiteY634" fmla="*/ 4407593 h 6794402"/>
                <a:gd name="connsiteX635" fmla="*/ 2769952 w 7705355"/>
                <a:gd name="connsiteY635" fmla="*/ 4407593 h 6794402"/>
                <a:gd name="connsiteX636" fmla="*/ 2769283 w 7705355"/>
                <a:gd name="connsiteY636" fmla="*/ 4410756 h 6794402"/>
                <a:gd name="connsiteX637" fmla="*/ 2710488 w 7705355"/>
                <a:gd name="connsiteY637" fmla="*/ 4449809 h 6794402"/>
                <a:gd name="connsiteX638" fmla="*/ 2646401 w 7705355"/>
                <a:gd name="connsiteY638" fmla="*/ 4385722 h 6794402"/>
                <a:gd name="connsiteX639" fmla="*/ 2710488 w 7705355"/>
                <a:gd name="connsiteY639" fmla="*/ 4321635 h 6794402"/>
                <a:gd name="connsiteX640" fmla="*/ 2769498 w 7705355"/>
                <a:gd name="connsiteY640" fmla="*/ 4360688 h 6794402"/>
                <a:gd name="connsiteX641" fmla="*/ 2770346 w 7705355"/>
                <a:gd name="connsiteY641" fmla="*/ 4364868 h 6794402"/>
                <a:gd name="connsiteX642" fmla="*/ 3813829 w 7705355"/>
                <a:gd name="connsiteY642" fmla="*/ 4364868 h 6794402"/>
                <a:gd name="connsiteX643" fmla="*/ 3891526 w 7705355"/>
                <a:gd name="connsiteY643" fmla="*/ 4364868 h 6794402"/>
                <a:gd name="connsiteX644" fmla="*/ 4935009 w 7705355"/>
                <a:gd name="connsiteY644" fmla="*/ 4364868 h 6794402"/>
                <a:gd name="connsiteX645" fmla="*/ 4935857 w 7705355"/>
                <a:gd name="connsiteY645" fmla="*/ 4360688 h 6794402"/>
                <a:gd name="connsiteX646" fmla="*/ 4994867 w 7705355"/>
                <a:gd name="connsiteY646" fmla="*/ 4321635 h 6794402"/>
                <a:gd name="connsiteX647" fmla="*/ 5058954 w 7705355"/>
                <a:gd name="connsiteY647" fmla="*/ 4385722 h 6794402"/>
                <a:gd name="connsiteX648" fmla="*/ 4994867 w 7705355"/>
                <a:gd name="connsiteY648" fmla="*/ 4449809 h 6794402"/>
                <a:gd name="connsiteX649" fmla="*/ 6894598 w 7705355"/>
                <a:gd name="connsiteY649" fmla="*/ 4497620 h 6794402"/>
                <a:gd name="connsiteX650" fmla="*/ 6835804 w 7705355"/>
                <a:gd name="connsiteY650" fmla="*/ 4458567 h 6794402"/>
                <a:gd name="connsiteX651" fmla="*/ 6835028 w 7705355"/>
                <a:gd name="connsiteY651" fmla="*/ 4454895 h 6794402"/>
                <a:gd name="connsiteX652" fmla="*/ 5314795 w 7705355"/>
                <a:gd name="connsiteY652" fmla="*/ 4454895 h 6794402"/>
                <a:gd name="connsiteX653" fmla="*/ 5022842 w 7705355"/>
                <a:gd name="connsiteY653" fmla="*/ 4162942 h 6794402"/>
                <a:gd name="connsiteX654" fmla="*/ 3891526 w 7705355"/>
                <a:gd name="connsiteY654" fmla="*/ 4162942 h 6794402"/>
                <a:gd name="connsiteX655" fmla="*/ 3813829 w 7705355"/>
                <a:gd name="connsiteY655" fmla="*/ 4162942 h 6794402"/>
                <a:gd name="connsiteX656" fmla="*/ 2682513 w 7705355"/>
                <a:gd name="connsiteY656" fmla="*/ 4162942 h 6794402"/>
                <a:gd name="connsiteX657" fmla="*/ 2390560 w 7705355"/>
                <a:gd name="connsiteY657" fmla="*/ 4454895 h 6794402"/>
                <a:gd name="connsiteX658" fmla="*/ 870327 w 7705355"/>
                <a:gd name="connsiteY658" fmla="*/ 4454895 h 6794402"/>
                <a:gd name="connsiteX659" fmla="*/ 869551 w 7705355"/>
                <a:gd name="connsiteY659" fmla="*/ 4458567 h 6794402"/>
                <a:gd name="connsiteX660" fmla="*/ 810757 w 7705355"/>
                <a:gd name="connsiteY660" fmla="*/ 4497620 h 6794402"/>
                <a:gd name="connsiteX661" fmla="*/ 746669 w 7705355"/>
                <a:gd name="connsiteY661" fmla="*/ 4433533 h 6794402"/>
                <a:gd name="connsiteX662" fmla="*/ 810757 w 7705355"/>
                <a:gd name="connsiteY662" fmla="*/ 4369446 h 6794402"/>
                <a:gd name="connsiteX663" fmla="*/ 869765 w 7705355"/>
                <a:gd name="connsiteY663" fmla="*/ 4408499 h 6794402"/>
                <a:gd name="connsiteX664" fmla="*/ 870510 w 7705355"/>
                <a:gd name="connsiteY664" fmla="*/ 4412171 h 6794402"/>
                <a:gd name="connsiteX665" fmla="*/ 2373266 w 7705355"/>
                <a:gd name="connsiteY665" fmla="*/ 4412171 h 6794402"/>
                <a:gd name="connsiteX666" fmla="*/ 2664712 w 7705355"/>
                <a:gd name="connsiteY666" fmla="*/ 4120726 h 6794402"/>
                <a:gd name="connsiteX667" fmla="*/ 3813829 w 7705355"/>
                <a:gd name="connsiteY667" fmla="*/ 4120726 h 6794402"/>
                <a:gd name="connsiteX668" fmla="*/ 3891526 w 7705355"/>
                <a:gd name="connsiteY668" fmla="*/ 4120726 h 6794402"/>
                <a:gd name="connsiteX669" fmla="*/ 5040643 w 7705355"/>
                <a:gd name="connsiteY669" fmla="*/ 4120726 h 6794402"/>
                <a:gd name="connsiteX670" fmla="*/ 5332089 w 7705355"/>
                <a:gd name="connsiteY670" fmla="*/ 4412171 h 6794402"/>
                <a:gd name="connsiteX671" fmla="*/ 6834845 w 7705355"/>
                <a:gd name="connsiteY671" fmla="*/ 4412171 h 6794402"/>
                <a:gd name="connsiteX672" fmla="*/ 6835590 w 7705355"/>
                <a:gd name="connsiteY672" fmla="*/ 4408499 h 6794402"/>
                <a:gd name="connsiteX673" fmla="*/ 6894598 w 7705355"/>
                <a:gd name="connsiteY673" fmla="*/ 4369446 h 6794402"/>
                <a:gd name="connsiteX674" fmla="*/ 6958686 w 7705355"/>
                <a:gd name="connsiteY674" fmla="*/ 4433533 h 6794402"/>
                <a:gd name="connsiteX675" fmla="*/ 6894598 w 7705355"/>
                <a:gd name="connsiteY675" fmla="*/ 4497620 h 6794402"/>
                <a:gd name="connsiteX676" fmla="*/ 4994867 w 7705355"/>
                <a:gd name="connsiteY676" fmla="*/ 4769552 h 6794402"/>
                <a:gd name="connsiteX677" fmla="*/ 4949662 w 7705355"/>
                <a:gd name="connsiteY677" fmla="*/ 4750860 h 6794402"/>
                <a:gd name="connsiteX678" fmla="*/ 4939454 w 7705355"/>
                <a:gd name="connsiteY678" fmla="*/ 4726320 h 6794402"/>
                <a:gd name="connsiteX679" fmla="*/ 3891526 w 7705355"/>
                <a:gd name="connsiteY679" fmla="*/ 4726320 h 6794402"/>
                <a:gd name="connsiteX680" fmla="*/ 3813829 w 7705355"/>
                <a:gd name="connsiteY680" fmla="*/ 4726320 h 6794402"/>
                <a:gd name="connsiteX681" fmla="*/ 2765901 w 7705355"/>
                <a:gd name="connsiteY681" fmla="*/ 4726320 h 6794402"/>
                <a:gd name="connsiteX682" fmla="*/ 2755693 w 7705355"/>
                <a:gd name="connsiteY682" fmla="*/ 4750860 h 6794402"/>
                <a:gd name="connsiteX683" fmla="*/ 2710488 w 7705355"/>
                <a:gd name="connsiteY683" fmla="*/ 4769552 h 6794402"/>
                <a:gd name="connsiteX684" fmla="*/ 2646401 w 7705355"/>
                <a:gd name="connsiteY684" fmla="*/ 4705466 h 6794402"/>
                <a:gd name="connsiteX685" fmla="*/ 2710488 w 7705355"/>
                <a:gd name="connsiteY685" fmla="*/ 4641379 h 6794402"/>
                <a:gd name="connsiteX686" fmla="*/ 2755503 w 7705355"/>
                <a:gd name="connsiteY686" fmla="*/ 4660071 h 6794402"/>
                <a:gd name="connsiteX687" fmla="*/ 2765386 w 7705355"/>
                <a:gd name="connsiteY687" fmla="*/ 4683595 h 6794402"/>
                <a:gd name="connsiteX688" fmla="*/ 3813829 w 7705355"/>
                <a:gd name="connsiteY688" fmla="*/ 4683595 h 6794402"/>
                <a:gd name="connsiteX689" fmla="*/ 3891526 w 7705355"/>
                <a:gd name="connsiteY689" fmla="*/ 4683595 h 6794402"/>
                <a:gd name="connsiteX690" fmla="*/ 4939969 w 7705355"/>
                <a:gd name="connsiteY690" fmla="*/ 4683595 h 6794402"/>
                <a:gd name="connsiteX691" fmla="*/ 4949852 w 7705355"/>
                <a:gd name="connsiteY691" fmla="*/ 4660071 h 6794402"/>
                <a:gd name="connsiteX692" fmla="*/ 4994867 w 7705355"/>
                <a:gd name="connsiteY692" fmla="*/ 4641379 h 6794402"/>
                <a:gd name="connsiteX693" fmla="*/ 5058954 w 7705355"/>
                <a:gd name="connsiteY693" fmla="*/ 4705466 h 6794402"/>
                <a:gd name="connsiteX694" fmla="*/ 4994867 w 7705355"/>
                <a:gd name="connsiteY694" fmla="*/ 4769552 h 6794402"/>
                <a:gd name="connsiteX695" fmla="*/ 1394155 w 7705355"/>
                <a:gd name="connsiteY695" fmla="*/ 4945538 h 6794402"/>
                <a:gd name="connsiteX696" fmla="*/ 1330067 w 7705355"/>
                <a:gd name="connsiteY696" fmla="*/ 4881450 h 6794402"/>
                <a:gd name="connsiteX697" fmla="*/ 1394155 w 7705355"/>
                <a:gd name="connsiteY697" fmla="*/ 4817363 h 6794402"/>
                <a:gd name="connsiteX698" fmla="*/ 1439471 w 7705355"/>
                <a:gd name="connsiteY698" fmla="*/ 4836134 h 6794402"/>
                <a:gd name="connsiteX699" fmla="*/ 1449393 w 7705355"/>
                <a:gd name="connsiteY699" fmla="*/ 4860087 h 6794402"/>
                <a:gd name="connsiteX700" fmla="*/ 2252722 w 7705355"/>
                <a:gd name="connsiteY700" fmla="*/ 4860087 h 6794402"/>
                <a:gd name="connsiteX701" fmla="*/ 2252722 w 7705355"/>
                <a:gd name="connsiteY701" fmla="*/ 4902813 h 6794402"/>
                <a:gd name="connsiteX702" fmla="*/ 1449394 w 7705355"/>
                <a:gd name="connsiteY702" fmla="*/ 4902813 h 6794402"/>
                <a:gd name="connsiteX703" fmla="*/ 1439472 w 7705355"/>
                <a:gd name="connsiteY703" fmla="*/ 4926767 h 6794402"/>
                <a:gd name="connsiteX704" fmla="*/ 1394155 w 7705355"/>
                <a:gd name="connsiteY704" fmla="*/ 4945538 h 6794402"/>
                <a:gd name="connsiteX705" fmla="*/ 6311200 w 7705355"/>
                <a:gd name="connsiteY705" fmla="*/ 4945538 h 6794402"/>
                <a:gd name="connsiteX706" fmla="*/ 6265883 w 7705355"/>
                <a:gd name="connsiteY706" fmla="*/ 4926767 h 6794402"/>
                <a:gd name="connsiteX707" fmla="*/ 6255961 w 7705355"/>
                <a:gd name="connsiteY707" fmla="*/ 4902813 h 6794402"/>
                <a:gd name="connsiteX708" fmla="*/ 5452633 w 7705355"/>
                <a:gd name="connsiteY708" fmla="*/ 4902813 h 6794402"/>
                <a:gd name="connsiteX709" fmla="*/ 5452633 w 7705355"/>
                <a:gd name="connsiteY709" fmla="*/ 4860087 h 6794402"/>
                <a:gd name="connsiteX710" fmla="*/ 6255962 w 7705355"/>
                <a:gd name="connsiteY710" fmla="*/ 4860087 h 6794402"/>
                <a:gd name="connsiteX711" fmla="*/ 6265884 w 7705355"/>
                <a:gd name="connsiteY711" fmla="*/ 4836134 h 6794402"/>
                <a:gd name="connsiteX712" fmla="*/ 6311200 w 7705355"/>
                <a:gd name="connsiteY712" fmla="*/ 4817363 h 6794402"/>
                <a:gd name="connsiteX713" fmla="*/ 6375288 w 7705355"/>
                <a:gd name="connsiteY713" fmla="*/ 4881450 h 6794402"/>
                <a:gd name="connsiteX714" fmla="*/ 6311200 w 7705355"/>
                <a:gd name="connsiteY714" fmla="*/ 4945538 h 6794402"/>
                <a:gd name="connsiteX715" fmla="*/ 5040643 w 7705355"/>
                <a:gd name="connsiteY715" fmla="*/ 4970460 h 6794402"/>
                <a:gd name="connsiteX716" fmla="*/ 3891526 w 7705355"/>
                <a:gd name="connsiteY716" fmla="*/ 4970460 h 6794402"/>
                <a:gd name="connsiteX717" fmla="*/ 3813829 w 7705355"/>
                <a:gd name="connsiteY717" fmla="*/ 4970460 h 6794402"/>
                <a:gd name="connsiteX718" fmla="*/ 2664712 w 7705355"/>
                <a:gd name="connsiteY718" fmla="*/ 4970460 h 6794402"/>
                <a:gd name="connsiteX719" fmla="*/ 2373266 w 7705355"/>
                <a:gd name="connsiteY719" fmla="*/ 4679017 h 6794402"/>
                <a:gd name="connsiteX720" fmla="*/ 865957 w 7705355"/>
                <a:gd name="connsiteY720" fmla="*/ 4679017 h 6794402"/>
                <a:gd name="connsiteX721" fmla="*/ 855961 w 7705355"/>
                <a:gd name="connsiteY721" fmla="*/ 4703050 h 6794402"/>
                <a:gd name="connsiteX722" fmla="*/ 810757 w 7705355"/>
                <a:gd name="connsiteY722" fmla="*/ 4721742 h 6794402"/>
                <a:gd name="connsiteX723" fmla="*/ 746669 w 7705355"/>
                <a:gd name="connsiteY723" fmla="*/ 4657655 h 6794402"/>
                <a:gd name="connsiteX724" fmla="*/ 810757 w 7705355"/>
                <a:gd name="connsiteY724" fmla="*/ 4593568 h 6794402"/>
                <a:gd name="connsiteX725" fmla="*/ 855770 w 7705355"/>
                <a:gd name="connsiteY725" fmla="*/ 4612260 h 6794402"/>
                <a:gd name="connsiteX726" fmla="*/ 865868 w 7705355"/>
                <a:gd name="connsiteY726" fmla="*/ 4636293 h 6794402"/>
                <a:gd name="connsiteX727" fmla="*/ 2390560 w 7705355"/>
                <a:gd name="connsiteY727" fmla="*/ 4636293 h 6794402"/>
                <a:gd name="connsiteX728" fmla="*/ 2682513 w 7705355"/>
                <a:gd name="connsiteY728" fmla="*/ 4928245 h 6794402"/>
                <a:gd name="connsiteX729" fmla="*/ 3813829 w 7705355"/>
                <a:gd name="connsiteY729" fmla="*/ 4928245 h 6794402"/>
                <a:gd name="connsiteX730" fmla="*/ 3891526 w 7705355"/>
                <a:gd name="connsiteY730" fmla="*/ 4928245 h 6794402"/>
                <a:gd name="connsiteX731" fmla="*/ 5022842 w 7705355"/>
                <a:gd name="connsiteY731" fmla="*/ 4928245 h 6794402"/>
                <a:gd name="connsiteX732" fmla="*/ 5314795 w 7705355"/>
                <a:gd name="connsiteY732" fmla="*/ 4636293 h 6794402"/>
                <a:gd name="connsiteX733" fmla="*/ 6839487 w 7705355"/>
                <a:gd name="connsiteY733" fmla="*/ 4636293 h 6794402"/>
                <a:gd name="connsiteX734" fmla="*/ 6849585 w 7705355"/>
                <a:gd name="connsiteY734" fmla="*/ 4612260 h 6794402"/>
                <a:gd name="connsiteX735" fmla="*/ 6894598 w 7705355"/>
                <a:gd name="connsiteY735" fmla="*/ 4593568 h 6794402"/>
                <a:gd name="connsiteX736" fmla="*/ 6958686 w 7705355"/>
                <a:gd name="connsiteY736" fmla="*/ 4657655 h 6794402"/>
                <a:gd name="connsiteX737" fmla="*/ 6894598 w 7705355"/>
                <a:gd name="connsiteY737" fmla="*/ 4721742 h 6794402"/>
                <a:gd name="connsiteX738" fmla="*/ 6849394 w 7705355"/>
                <a:gd name="connsiteY738" fmla="*/ 4703050 h 6794402"/>
                <a:gd name="connsiteX739" fmla="*/ 6839398 w 7705355"/>
                <a:gd name="connsiteY739" fmla="*/ 4679017 h 6794402"/>
                <a:gd name="connsiteX740" fmla="*/ 5332089 w 7705355"/>
                <a:gd name="connsiteY740" fmla="*/ 4679017 h 6794402"/>
                <a:gd name="connsiteX741" fmla="*/ 4665783 w 7705355"/>
                <a:gd name="connsiteY741" fmla="*/ 5294966 h 6794402"/>
                <a:gd name="connsiteX742" fmla="*/ 4620388 w 7705355"/>
                <a:gd name="connsiteY742" fmla="*/ 5276274 h 6794402"/>
                <a:gd name="connsiteX743" fmla="*/ 4610492 w 7705355"/>
                <a:gd name="connsiteY743" fmla="*/ 5252240 h 6794402"/>
                <a:gd name="connsiteX744" fmla="*/ 3891526 w 7705355"/>
                <a:gd name="connsiteY744" fmla="*/ 5252240 h 6794402"/>
                <a:gd name="connsiteX745" fmla="*/ 3813829 w 7705355"/>
                <a:gd name="connsiteY745" fmla="*/ 5252240 h 6794402"/>
                <a:gd name="connsiteX746" fmla="*/ 3094863 w 7705355"/>
                <a:gd name="connsiteY746" fmla="*/ 5252240 h 6794402"/>
                <a:gd name="connsiteX747" fmla="*/ 3084967 w 7705355"/>
                <a:gd name="connsiteY747" fmla="*/ 5276274 h 6794402"/>
                <a:gd name="connsiteX748" fmla="*/ 3039572 w 7705355"/>
                <a:gd name="connsiteY748" fmla="*/ 5294966 h 6794402"/>
                <a:gd name="connsiteX749" fmla="*/ 2975485 w 7705355"/>
                <a:gd name="connsiteY749" fmla="*/ 5230879 h 6794402"/>
                <a:gd name="connsiteX750" fmla="*/ 3039572 w 7705355"/>
                <a:gd name="connsiteY750" fmla="*/ 5166791 h 6794402"/>
                <a:gd name="connsiteX751" fmla="*/ 3084586 w 7705355"/>
                <a:gd name="connsiteY751" fmla="*/ 5185674 h 6794402"/>
                <a:gd name="connsiteX752" fmla="*/ 3094645 w 7705355"/>
                <a:gd name="connsiteY752" fmla="*/ 5209515 h 6794402"/>
                <a:gd name="connsiteX753" fmla="*/ 3813829 w 7705355"/>
                <a:gd name="connsiteY753" fmla="*/ 5209515 h 6794402"/>
                <a:gd name="connsiteX754" fmla="*/ 3891526 w 7705355"/>
                <a:gd name="connsiteY754" fmla="*/ 5209515 h 6794402"/>
                <a:gd name="connsiteX755" fmla="*/ 4610710 w 7705355"/>
                <a:gd name="connsiteY755" fmla="*/ 5209515 h 6794402"/>
                <a:gd name="connsiteX756" fmla="*/ 4620769 w 7705355"/>
                <a:gd name="connsiteY756" fmla="*/ 5185674 h 6794402"/>
                <a:gd name="connsiteX757" fmla="*/ 4665783 w 7705355"/>
                <a:gd name="connsiteY757" fmla="*/ 5166791 h 6794402"/>
                <a:gd name="connsiteX758" fmla="*/ 4729870 w 7705355"/>
                <a:gd name="connsiteY758" fmla="*/ 5230879 h 6794402"/>
                <a:gd name="connsiteX759" fmla="*/ 4665783 w 7705355"/>
                <a:gd name="connsiteY759" fmla="*/ 5294966 h 6794402"/>
                <a:gd name="connsiteX760" fmla="*/ 4748690 w 7705355"/>
                <a:gd name="connsiteY760" fmla="*/ 5491296 h 6794402"/>
                <a:gd name="connsiteX761" fmla="*/ 3891526 w 7705355"/>
                <a:gd name="connsiteY761" fmla="*/ 5491296 h 6794402"/>
                <a:gd name="connsiteX762" fmla="*/ 3813829 w 7705355"/>
                <a:gd name="connsiteY762" fmla="*/ 5491296 h 6794402"/>
                <a:gd name="connsiteX763" fmla="*/ 2956665 w 7705355"/>
                <a:gd name="connsiteY763" fmla="*/ 5491296 h 6794402"/>
                <a:gd name="connsiteX764" fmla="*/ 2648436 w 7705355"/>
                <a:gd name="connsiteY764" fmla="*/ 5183576 h 6794402"/>
                <a:gd name="connsiteX765" fmla="*/ 992337 w 7705355"/>
                <a:gd name="connsiteY765" fmla="*/ 5183576 h 6794402"/>
                <a:gd name="connsiteX766" fmla="*/ 868719 w 7705355"/>
                <a:gd name="connsiteY766" fmla="*/ 5059583 h 6794402"/>
                <a:gd name="connsiteX767" fmla="*/ 865387 w 7705355"/>
                <a:gd name="connsiteY767" fmla="*/ 5061791 h 6794402"/>
                <a:gd name="connsiteX768" fmla="*/ 796006 w 7705355"/>
                <a:gd name="connsiteY768" fmla="*/ 5047771 h 6794402"/>
                <a:gd name="connsiteX769" fmla="*/ 796006 w 7705355"/>
                <a:gd name="connsiteY769" fmla="*/ 4957235 h 6794402"/>
                <a:gd name="connsiteX770" fmla="*/ 886542 w 7705355"/>
                <a:gd name="connsiteY770" fmla="*/ 4957235 h 6794402"/>
                <a:gd name="connsiteX771" fmla="*/ 905235 w 7705355"/>
                <a:gd name="connsiteY771" fmla="*/ 5002503 h 6794402"/>
                <a:gd name="connsiteX772" fmla="*/ 895461 w 7705355"/>
                <a:gd name="connsiteY772" fmla="*/ 5026173 h 6794402"/>
                <a:gd name="connsiteX773" fmla="*/ 1010140 w 7705355"/>
                <a:gd name="connsiteY773" fmla="*/ 5140851 h 6794402"/>
                <a:gd name="connsiteX774" fmla="*/ 2666237 w 7705355"/>
                <a:gd name="connsiteY774" fmla="*/ 5140851 h 6794402"/>
                <a:gd name="connsiteX775" fmla="*/ 2973958 w 7705355"/>
                <a:gd name="connsiteY775" fmla="*/ 5448571 h 6794402"/>
                <a:gd name="connsiteX776" fmla="*/ 3813829 w 7705355"/>
                <a:gd name="connsiteY776" fmla="*/ 5448571 h 6794402"/>
                <a:gd name="connsiteX777" fmla="*/ 3891526 w 7705355"/>
                <a:gd name="connsiteY777" fmla="*/ 5448571 h 6794402"/>
                <a:gd name="connsiteX778" fmla="*/ 4731397 w 7705355"/>
                <a:gd name="connsiteY778" fmla="*/ 5448571 h 6794402"/>
                <a:gd name="connsiteX779" fmla="*/ 5039118 w 7705355"/>
                <a:gd name="connsiteY779" fmla="*/ 5140851 h 6794402"/>
                <a:gd name="connsiteX780" fmla="*/ 6695215 w 7705355"/>
                <a:gd name="connsiteY780" fmla="*/ 5140851 h 6794402"/>
                <a:gd name="connsiteX781" fmla="*/ 6809894 w 7705355"/>
                <a:gd name="connsiteY781" fmla="*/ 5026173 h 6794402"/>
                <a:gd name="connsiteX782" fmla="*/ 6800120 w 7705355"/>
                <a:gd name="connsiteY782" fmla="*/ 5002503 h 6794402"/>
                <a:gd name="connsiteX783" fmla="*/ 6818813 w 7705355"/>
                <a:gd name="connsiteY783" fmla="*/ 4957235 h 6794402"/>
                <a:gd name="connsiteX784" fmla="*/ 6909349 w 7705355"/>
                <a:gd name="connsiteY784" fmla="*/ 4957235 h 6794402"/>
                <a:gd name="connsiteX785" fmla="*/ 6909349 w 7705355"/>
                <a:gd name="connsiteY785" fmla="*/ 5047771 h 6794402"/>
                <a:gd name="connsiteX786" fmla="*/ 6839968 w 7705355"/>
                <a:gd name="connsiteY786" fmla="*/ 5061791 h 6794402"/>
                <a:gd name="connsiteX787" fmla="*/ 6836636 w 7705355"/>
                <a:gd name="connsiteY787" fmla="*/ 5059583 h 6794402"/>
                <a:gd name="connsiteX788" fmla="*/ 6713018 w 7705355"/>
                <a:gd name="connsiteY788" fmla="*/ 5183576 h 6794402"/>
                <a:gd name="connsiteX789" fmla="*/ 5056919 w 7705355"/>
                <a:gd name="connsiteY789" fmla="*/ 5183576 h 6794402"/>
                <a:gd name="connsiteX790" fmla="*/ 4742079 w 7705355"/>
                <a:gd name="connsiteY790" fmla="*/ 5730351 h 6794402"/>
                <a:gd name="connsiteX791" fmla="*/ 3891526 w 7705355"/>
                <a:gd name="connsiteY791" fmla="*/ 5730351 h 6794402"/>
                <a:gd name="connsiteX792" fmla="*/ 3813829 w 7705355"/>
                <a:gd name="connsiteY792" fmla="*/ 5730351 h 6794402"/>
                <a:gd name="connsiteX793" fmla="*/ 2963276 w 7705355"/>
                <a:gd name="connsiteY793" fmla="*/ 5730351 h 6794402"/>
                <a:gd name="connsiteX794" fmla="*/ 2610287 w 7705355"/>
                <a:gd name="connsiteY794" fmla="*/ 5377871 h 6794402"/>
                <a:gd name="connsiteX795" fmla="*/ 738021 w 7705355"/>
                <a:gd name="connsiteY795" fmla="*/ 5377871 h 6794402"/>
                <a:gd name="connsiteX796" fmla="*/ 588474 w 7705355"/>
                <a:gd name="connsiteY796" fmla="*/ 5227932 h 6794402"/>
                <a:gd name="connsiteX797" fmla="*/ 585131 w 7705355"/>
                <a:gd name="connsiteY797" fmla="*/ 5230147 h 6794402"/>
                <a:gd name="connsiteX798" fmla="*/ 515750 w 7705355"/>
                <a:gd name="connsiteY798" fmla="*/ 5216127 h 6794402"/>
                <a:gd name="connsiteX799" fmla="*/ 515750 w 7705355"/>
                <a:gd name="connsiteY799" fmla="*/ 5125591 h 6794402"/>
                <a:gd name="connsiteX800" fmla="*/ 606288 w 7705355"/>
                <a:gd name="connsiteY800" fmla="*/ 5125591 h 6794402"/>
                <a:gd name="connsiteX801" fmla="*/ 624979 w 7705355"/>
                <a:gd name="connsiteY801" fmla="*/ 5170859 h 6794402"/>
                <a:gd name="connsiteX802" fmla="*/ 615172 w 7705355"/>
                <a:gd name="connsiteY802" fmla="*/ 5194610 h 6794402"/>
                <a:gd name="connsiteX803" fmla="*/ 755314 w 7705355"/>
                <a:gd name="connsiteY803" fmla="*/ 5335147 h 6794402"/>
                <a:gd name="connsiteX804" fmla="*/ 2628089 w 7705355"/>
                <a:gd name="connsiteY804" fmla="*/ 5335147 h 6794402"/>
                <a:gd name="connsiteX805" fmla="*/ 2981079 w 7705355"/>
                <a:gd name="connsiteY805" fmla="*/ 5688136 h 6794402"/>
                <a:gd name="connsiteX806" fmla="*/ 3813829 w 7705355"/>
                <a:gd name="connsiteY806" fmla="*/ 5688136 h 6794402"/>
                <a:gd name="connsiteX807" fmla="*/ 3891526 w 7705355"/>
                <a:gd name="connsiteY807" fmla="*/ 5688136 h 6794402"/>
                <a:gd name="connsiteX808" fmla="*/ 4724276 w 7705355"/>
                <a:gd name="connsiteY808" fmla="*/ 5688136 h 6794402"/>
                <a:gd name="connsiteX809" fmla="*/ 5077266 w 7705355"/>
                <a:gd name="connsiteY809" fmla="*/ 5335147 h 6794402"/>
                <a:gd name="connsiteX810" fmla="*/ 6950041 w 7705355"/>
                <a:gd name="connsiteY810" fmla="*/ 5335147 h 6794402"/>
                <a:gd name="connsiteX811" fmla="*/ 7090183 w 7705355"/>
                <a:gd name="connsiteY811" fmla="*/ 5194610 h 6794402"/>
                <a:gd name="connsiteX812" fmla="*/ 7080376 w 7705355"/>
                <a:gd name="connsiteY812" fmla="*/ 5170859 h 6794402"/>
                <a:gd name="connsiteX813" fmla="*/ 7099067 w 7705355"/>
                <a:gd name="connsiteY813" fmla="*/ 5125591 h 6794402"/>
                <a:gd name="connsiteX814" fmla="*/ 7189605 w 7705355"/>
                <a:gd name="connsiteY814" fmla="*/ 5125591 h 6794402"/>
                <a:gd name="connsiteX815" fmla="*/ 7189605 w 7705355"/>
                <a:gd name="connsiteY815" fmla="*/ 5216127 h 6794402"/>
                <a:gd name="connsiteX816" fmla="*/ 7120224 w 7705355"/>
                <a:gd name="connsiteY816" fmla="*/ 5230147 h 6794402"/>
                <a:gd name="connsiteX817" fmla="*/ 7116881 w 7705355"/>
                <a:gd name="connsiteY817" fmla="*/ 5227932 h 6794402"/>
                <a:gd name="connsiteX818" fmla="*/ 6967334 w 7705355"/>
                <a:gd name="connsiteY818" fmla="*/ 5377871 h 6794402"/>
                <a:gd name="connsiteX819" fmla="*/ 5095068 w 7705355"/>
                <a:gd name="connsiteY819" fmla="*/ 5377871 h 6794402"/>
                <a:gd name="connsiteX820" fmla="*/ 4918573 w 7705355"/>
                <a:gd name="connsiteY820" fmla="*/ 5933802 h 6794402"/>
                <a:gd name="connsiteX821" fmla="*/ 3891526 w 7705355"/>
                <a:gd name="connsiteY821" fmla="*/ 5933802 h 6794402"/>
                <a:gd name="connsiteX822" fmla="*/ 3813829 w 7705355"/>
                <a:gd name="connsiteY822" fmla="*/ 5933802 h 6794402"/>
                <a:gd name="connsiteX823" fmla="*/ 2786782 w 7705355"/>
                <a:gd name="connsiteY823" fmla="*/ 5933802 h 6794402"/>
                <a:gd name="connsiteX824" fmla="*/ 2454647 w 7705355"/>
                <a:gd name="connsiteY824" fmla="*/ 5601669 h 6794402"/>
                <a:gd name="connsiteX825" fmla="*/ 769048 w 7705355"/>
                <a:gd name="connsiteY825" fmla="*/ 5601669 h 6794402"/>
                <a:gd name="connsiteX826" fmla="*/ 557582 w 7705355"/>
                <a:gd name="connsiteY826" fmla="*/ 5813132 h 6794402"/>
                <a:gd name="connsiteX827" fmla="*/ 567504 w 7705355"/>
                <a:gd name="connsiteY827" fmla="*/ 5837162 h 6794402"/>
                <a:gd name="connsiteX828" fmla="*/ 548813 w 7705355"/>
                <a:gd name="connsiteY828" fmla="*/ 5882430 h 6794402"/>
                <a:gd name="connsiteX829" fmla="*/ 458275 w 7705355"/>
                <a:gd name="connsiteY829" fmla="*/ 5882430 h 6794402"/>
                <a:gd name="connsiteX830" fmla="*/ 458275 w 7705355"/>
                <a:gd name="connsiteY830" fmla="*/ 5791894 h 6794402"/>
                <a:gd name="connsiteX831" fmla="*/ 527656 w 7705355"/>
                <a:gd name="connsiteY831" fmla="*/ 5777875 h 6794402"/>
                <a:gd name="connsiteX832" fmla="*/ 530712 w 7705355"/>
                <a:gd name="connsiteY832" fmla="*/ 5779899 h 6794402"/>
                <a:gd name="connsiteX833" fmla="*/ 751246 w 7705355"/>
                <a:gd name="connsiteY833" fmla="*/ 5558943 h 6794402"/>
                <a:gd name="connsiteX834" fmla="*/ 2471940 w 7705355"/>
                <a:gd name="connsiteY834" fmla="*/ 5558943 h 6794402"/>
                <a:gd name="connsiteX835" fmla="*/ 2804585 w 7705355"/>
                <a:gd name="connsiteY835" fmla="*/ 5891585 h 6794402"/>
                <a:gd name="connsiteX836" fmla="*/ 3813829 w 7705355"/>
                <a:gd name="connsiteY836" fmla="*/ 5891585 h 6794402"/>
                <a:gd name="connsiteX837" fmla="*/ 3891526 w 7705355"/>
                <a:gd name="connsiteY837" fmla="*/ 5891585 h 6794402"/>
                <a:gd name="connsiteX838" fmla="*/ 4900770 w 7705355"/>
                <a:gd name="connsiteY838" fmla="*/ 5891585 h 6794402"/>
                <a:gd name="connsiteX839" fmla="*/ 5233415 w 7705355"/>
                <a:gd name="connsiteY839" fmla="*/ 5558943 h 6794402"/>
                <a:gd name="connsiteX840" fmla="*/ 6954109 w 7705355"/>
                <a:gd name="connsiteY840" fmla="*/ 5558943 h 6794402"/>
                <a:gd name="connsiteX841" fmla="*/ 7174643 w 7705355"/>
                <a:gd name="connsiteY841" fmla="*/ 5779899 h 6794402"/>
                <a:gd name="connsiteX842" fmla="*/ 7177699 w 7705355"/>
                <a:gd name="connsiteY842" fmla="*/ 5777875 h 6794402"/>
                <a:gd name="connsiteX843" fmla="*/ 7247080 w 7705355"/>
                <a:gd name="connsiteY843" fmla="*/ 5791894 h 6794402"/>
                <a:gd name="connsiteX844" fmla="*/ 7247080 w 7705355"/>
                <a:gd name="connsiteY844" fmla="*/ 5882430 h 6794402"/>
                <a:gd name="connsiteX845" fmla="*/ 7156542 w 7705355"/>
                <a:gd name="connsiteY845" fmla="*/ 5882430 h 6794402"/>
                <a:gd name="connsiteX846" fmla="*/ 7137851 w 7705355"/>
                <a:gd name="connsiteY846" fmla="*/ 5837162 h 6794402"/>
                <a:gd name="connsiteX847" fmla="*/ 7147773 w 7705355"/>
                <a:gd name="connsiteY847" fmla="*/ 5813132 h 6794402"/>
                <a:gd name="connsiteX848" fmla="*/ 6936307 w 7705355"/>
                <a:gd name="connsiteY848" fmla="*/ 5601669 h 6794402"/>
                <a:gd name="connsiteX849" fmla="*/ 5250708 w 7705355"/>
                <a:gd name="connsiteY849" fmla="*/ 5601669 h 6794402"/>
                <a:gd name="connsiteX850" fmla="*/ 64088 w 7705355"/>
                <a:gd name="connsiteY850" fmla="*/ 6072150 h 6794402"/>
                <a:gd name="connsiteX851" fmla="*/ 0 w 7705355"/>
                <a:gd name="connsiteY851" fmla="*/ 6008063 h 6794402"/>
                <a:gd name="connsiteX852" fmla="*/ 64088 w 7705355"/>
                <a:gd name="connsiteY852" fmla="*/ 5943976 h 6794402"/>
                <a:gd name="connsiteX853" fmla="*/ 109483 w 7705355"/>
                <a:gd name="connsiteY853" fmla="*/ 5962668 h 6794402"/>
                <a:gd name="connsiteX854" fmla="*/ 119379 w 7705355"/>
                <a:gd name="connsiteY854" fmla="*/ 5986700 h 6794402"/>
                <a:gd name="connsiteX855" fmla="*/ 724290 w 7705355"/>
                <a:gd name="connsiteY855" fmla="*/ 5986700 h 6794402"/>
                <a:gd name="connsiteX856" fmla="*/ 982165 w 7705355"/>
                <a:gd name="connsiteY856" fmla="*/ 5728825 h 6794402"/>
                <a:gd name="connsiteX857" fmla="*/ 2483639 w 7705355"/>
                <a:gd name="connsiteY857" fmla="*/ 5728825 h 6794402"/>
                <a:gd name="connsiteX858" fmla="*/ 2483639 w 7705355"/>
                <a:gd name="connsiteY858" fmla="*/ 5771041 h 6794402"/>
                <a:gd name="connsiteX859" fmla="*/ 999967 w 7705355"/>
                <a:gd name="connsiteY859" fmla="*/ 5771041 h 6794402"/>
                <a:gd name="connsiteX860" fmla="*/ 742091 w 7705355"/>
                <a:gd name="connsiteY860" fmla="*/ 6028916 h 6794402"/>
                <a:gd name="connsiteX861" fmla="*/ 119501 w 7705355"/>
                <a:gd name="connsiteY861" fmla="*/ 6028916 h 6794402"/>
                <a:gd name="connsiteX862" fmla="*/ 109292 w 7705355"/>
                <a:gd name="connsiteY862" fmla="*/ 6053458 h 6794402"/>
                <a:gd name="connsiteX863" fmla="*/ 64088 w 7705355"/>
                <a:gd name="connsiteY863" fmla="*/ 6072150 h 6794402"/>
                <a:gd name="connsiteX864" fmla="*/ 7641267 w 7705355"/>
                <a:gd name="connsiteY864" fmla="*/ 6072150 h 6794402"/>
                <a:gd name="connsiteX865" fmla="*/ 7596063 w 7705355"/>
                <a:gd name="connsiteY865" fmla="*/ 6053458 h 6794402"/>
                <a:gd name="connsiteX866" fmla="*/ 7585854 w 7705355"/>
                <a:gd name="connsiteY866" fmla="*/ 6028916 h 6794402"/>
                <a:gd name="connsiteX867" fmla="*/ 6963264 w 7705355"/>
                <a:gd name="connsiteY867" fmla="*/ 6028916 h 6794402"/>
                <a:gd name="connsiteX868" fmla="*/ 6705388 w 7705355"/>
                <a:gd name="connsiteY868" fmla="*/ 5771041 h 6794402"/>
                <a:gd name="connsiteX869" fmla="*/ 5221716 w 7705355"/>
                <a:gd name="connsiteY869" fmla="*/ 5771041 h 6794402"/>
                <a:gd name="connsiteX870" fmla="*/ 5221716 w 7705355"/>
                <a:gd name="connsiteY870" fmla="*/ 5728825 h 6794402"/>
                <a:gd name="connsiteX871" fmla="*/ 6723190 w 7705355"/>
                <a:gd name="connsiteY871" fmla="*/ 5728825 h 6794402"/>
                <a:gd name="connsiteX872" fmla="*/ 6981065 w 7705355"/>
                <a:gd name="connsiteY872" fmla="*/ 5986700 h 6794402"/>
                <a:gd name="connsiteX873" fmla="*/ 7585976 w 7705355"/>
                <a:gd name="connsiteY873" fmla="*/ 5986700 h 6794402"/>
                <a:gd name="connsiteX874" fmla="*/ 7595872 w 7705355"/>
                <a:gd name="connsiteY874" fmla="*/ 5962668 h 6794402"/>
                <a:gd name="connsiteX875" fmla="*/ 7641267 w 7705355"/>
                <a:gd name="connsiteY875" fmla="*/ 5943976 h 6794402"/>
                <a:gd name="connsiteX876" fmla="*/ 7705355 w 7705355"/>
                <a:gd name="connsiteY876" fmla="*/ 6008063 h 6794402"/>
                <a:gd name="connsiteX877" fmla="*/ 7641267 w 7705355"/>
                <a:gd name="connsiteY877" fmla="*/ 6072150 h 6794402"/>
                <a:gd name="connsiteX878" fmla="*/ 4655611 w 7705355"/>
                <a:gd name="connsiteY878" fmla="*/ 6146410 h 6794402"/>
                <a:gd name="connsiteX879" fmla="*/ 4596531 w 7705355"/>
                <a:gd name="connsiteY879" fmla="*/ 6107357 h 6794402"/>
                <a:gd name="connsiteX880" fmla="*/ 4595796 w 7705355"/>
                <a:gd name="connsiteY880" fmla="*/ 6103685 h 6794402"/>
                <a:gd name="connsiteX881" fmla="*/ 3891526 w 7705355"/>
                <a:gd name="connsiteY881" fmla="*/ 6103685 h 6794402"/>
                <a:gd name="connsiteX882" fmla="*/ 3813829 w 7705355"/>
                <a:gd name="connsiteY882" fmla="*/ 6103685 h 6794402"/>
                <a:gd name="connsiteX883" fmla="*/ 3109559 w 7705355"/>
                <a:gd name="connsiteY883" fmla="*/ 6103685 h 6794402"/>
                <a:gd name="connsiteX884" fmla="*/ 3108824 w 7705355"/>
                <a:gd name="connsiteY884" fmla="*/ 6107357 h 6794402"/>
                <a:gd name="connsiteX885" fmla="*/ 3049744 w 7705355"/>
                <a:gd name="connsiteY885" fmla="*/ 6146410 h 6794402"/>
                <a:gd name="connsiteX886" fmla="*/ 2985657 w 7705355"/>
                <a:gd name="connsiteY886" fmla="*/ 6082323 h 6794402"/>
                <a:gd name="connsiteX887" fmla="*/ 3049744 w 7705355"/>
                <a:gd name="connsiteY887" fmla="*/ 6018235 h 6794402"/>
                <a:gd name="connsiteX888" fmla="*/ 3108538 w 7705355"/>
                <a:gd name="connsiteY888" fmla="*/ 6057503 h 6794402"/>
                <a:gd name="connsiteX889" fmla="*/ 3109275 w 7705355"/>
                <a:gd name="connsiteY889" fmla="*/ 6060960 h 6794402"/>
                <a:gd name="connsiteX890" fmla="*/ 3813829 w 7705355"/>
                <a:gd name="connsiteY890" fmla="*/ 6060960 h 6794402"/>
                <a:gd name="connsiteX891" fmla="*/ 3891526 w 7705355"/>
                <a:gd name="connsiteY891" fmla="*/ 6060960 h 6794402"/>
                <a:gd name="connsiteX892" fmla="*/ 4596080 w 7705355"/>
                <a:gd name="connsiteY892" fmla="*/ 6060960 h 6794402"/>
                <a:gd name="connsiteX893" fmla="*/ 4596817 w 7705355"/>
                <a:gd name="connsiteY893" fmla="*/ 6057503 h 6794402"/>
                <a:gd name="connsiteX894" fmla="*/ 4655611 w 7705355"/>
                <a:gd name="connsiteY894" fmla="*/ 6018235 h 6794402"/>
                <a:gd name="connsiteX895" fmla="*/ 4719698 w 7705355"/>
                <a:gd name="connsiteY895" fmla="*/ 6082323 h 6794402"/>
                <a:gd name="connsiteX896" fmla="*/ 4655611 w 7705355"/>
                <a:gd name="connsiteY896" fmla="*/ 6146410 h 6794402"/>
                <a:gd name="connsiteX897" fmla="*/ 4823459 w 7705355"/>
                <a:gd name="connsiteY897" fmla="*/ 6280179 h 6794402"/>
                <a:gd name="connsiteX898" fmla="*/ 3891526 w 7705355"/>
                <a:gd name="connsiteY898" fmla="*/ 6280179 h 6794402"/>
                <a:gd name="connsiteX899" fmla="*/ 3813829 w 7705355"/>
                <a:gd name="connsiteY899" fmla="*/ 6280179 h 6794402"/>
                <a:gd name="connsiteX900" fmla="*/ 2881896 w 7705355"/>
                <a:gd name="connsiteY900" fmla="*/ 6280179 h 6794402"/>
                <a:gd name="connsiteX901" fmla="*/ 2586892 w 7705355"/>
                <a:gd name="connsiteY901" fmla="*/ 5984666 h 6794402"/>
                <a:gd name="connsiteX902" fmla="*/ 1331941 w 7705355"/>
                <a:gd name="connsiteY902" fmla="*/ 5984666 h 6794402"/>
                <a:gd name="connsiteX903" fmla="*/ 1331093 w 7705355"/>
                <a:gd name="connsiteY903" fmla="*/ 5988846 h 6794402"/>
                <a:gd name="connsiteX904" fmla="*/ 1272084 w 7705355"/>
                <a:gd name="connsiteY904" fmla="*/ 6027899 h 6794402"/>
                <a:gd name="connsiteX905" fmla="*/ 1207996 w 7705355"/>
                <a:gd name="connsiteY905" fmla="*/ 5963812 h 6794402"/>
                <a:gd name="connsiteX906" fmla="*/ 1272084 w 7705355"/>
                <a:gd name="connsiteY906" fmla="*/ 5899725 h 6794402"/>
                <a:gd name="connsiteX907" fmla="*/ 1330879 w 7705355"/>
                <a:gd name="connsiteY907" fmla="*/ 5938777 h 6794402"/>
                <a:gd name="connsiteX908" fmla="*/ 1331655 w 7705355"/>
                <a:gd name="connsiteY908" fmla="*/ 5942450 h 6794402"/>
                <a:gd name="connsiteX909" fmla="*/ 2604185 w 7705355"/>
                <a:gd name="connsiteY909" fmla="*/ 5942450 h 6794402"/>
                <a:gd name="connsiteX910" fmla="*/ 2899699 w 7705355"/>
                <a:gd name="connsiteY910" fmla="*/ 6237454 h 6794402"/>
                <a:gd name="connsiteX911" fmla="*/ 3813829 w 7705355"/>
                <a:gd name="connsiteY911" fmla="*/ 6237454 h 6794402"/>
                <a:gd name="connsiteX912" fmla="*/ 3891526 w 7705355"/>
                <a:gd name="connsiteY912" fmla="*/ 6237454 h 6794402"/>
                <a:gd name="connsiteX913" fmla="*/ 4805656 w 7705355"/>
                <a:gd name="connsiteY913" fmla="*/ 6237454 h 6794402"/>
                <a:gd name="connsiteX914" fmla="*/ 5101170 w 7705355"/>
                <a:gd name="connsiteY914" fmla="*/ 5942450 h 6794402"/>
                <a:gd name="connsiteX915" fmla="*/ 6373700 w 7705355"/>
                <a:gd name="connsiteY915" fmla="*/ 5942450 h 6794402"/>
                <a:gd name="connsiteX916" fmla="*/ 6374476 w 7705355"/>
                <a:gd name="connsiteY916" fmla="*/ 5938777 h 6794402"/>
                <a:gd name="connsiteX917" fmla="*/ 6433271 w 7705355"/>
                <a:gd name="connsiteY917" fmla="*/ 5899725 h 6794402"/>
                <a:gd name="connsiteX918" fmla="*/ 6497359 w 7705355"/>
                <a:gd name="connsiteY918" fmla="*/ 5963812 h 6794402"/>
                <a:gd name="connsiteX919" fmla="*/ 6433271 w 7705355"/>
                <a:gd name="connsiteY919" fmla="*/ 6027899 h 6794402"/>
                <a:gd name="connsiteX920" fmla="*/ 6374262 w 7705355"/>
                <a:gd name="connsiteY920" fmla="*/ 5988846 h 6794402"/>
                <a:gd name="connsiteX921" fmla="*/ 6373414 w 7705355"/>
                <a:gd name="connsiteY921" fmla="*/ 5984666 h 6794402"/>
                <a:gd name="connsiteX922" fmla="*/ 5118463 w 7705355"/>
                <a:gd name="connsiteY922" fmla="*/ 5984666 h 6794402"/>
                <a:gd name="connsiteX923" fmla="*/ 4931798 w 7705355"/>
                <a:gd name="connsiteY923" fmla="*/ 6473457 h 6794402"/>
                <a:gd name="connsiteX924" fmla="*/ 3891526 w 7705355"/>
                <a:gd name="connsiteY924" fmla="*/ 6473457 h 6794402"/>
                <a:gd name="connsiteX925" fmla="*/ 3813829 w 7705355"/>
                <a:gd name="connsiteY925" fmla="*/ 6473457 h 6794402"/>
                <a:gd name="connsiteX926" fmla="*/ 2773557 w 7705355"/>
                <a:gd name="connsiteY926" fmla="*/ 6473457 h 6794402"/>
                <a:gd name="connsiteX927" fmla="*/ 2594844 w 7705355"/>
                <a:gd name="connsiteY927" fmla="*/ 6295150 h 6794402"/>
                <a:gd name="connsiteX928" fmla="*/ 2591676 w 7705355"/>
                <a:gd name="connsiteY928" fmla="*/ 6297250 h 6794402"/>
                <a:gd name="connsiteX929" fmla="*/ 2522297 w 7705355"/>
                <a:gd name="connsiteY929" fmla="*/ 6283230 h 6794402"/>
                <a:gd name="connsiteX930" fmla="*/ 2522297 w 7705355"/>
                <a:gd name="connsiteY930" fmla="*/ 6192694 h 6794402"/>
                <a:gd name="connsiteX931" fmla="*/ 2612831 w 7705355"/>
                <a:gd name="connsiteY931" fmla="*/ 6192694 h 6794402"/>
                <a:gd name="connsiteX932" fmla="*/ 2631524 w 7705355"/>
                <a:gd name="connsiteY932" fmla="*/ 6237772 h 6794402"/>
                <a:gd name="connsiteX933" fmla="*/ 2621724 w 7705355"/>
                <a:gd name="connsiteY933" fmla="*/ 6261605 h 6794402"/>
                <a:gd name="connsiteX934" fmla="*/ 2790851 w 7705355"/>
                <a:gd name="connsiteY934" fmla="*/ 6430732 h 6794402"/>
                <a:gd name="connsiteX935" fmla="*/ 3813829 w 7705355"/>
                <a:gd name="connsiteY935" fmla="*/ 6430732 h 6794402"/>
                <a:gd name="connsiteX936" fmla="*/ 3891526 w 7705355"/>
                <a:gd name="connsiteY936" fmla="*/ 6430732 h 6794402"/>
                <a:gd name="connsiteX937" fmla="*/ 4914504 w 7705355"/>
                <a:gd name="connsiteY937" fmla="*/ 6430732 h 6794402"/>
                <a:gd name="connsiteX938" fmla="*/ 5083631 w 7705355"/>
                <a:gd name="connsiteY938" fmla="*/ 6261605 h 6794402"/>
                <a:gd name="connsiteX939" fmla="*/ 5073831 w 7705355"/>
                <a:gd name="connsiteY939" fmla="*/ 6237772 h 6794402"/>
                <a:gd name="connsiteX940" fmla="*/ 5092524 w 7705355"/>
                <a:gd name="connsiteY940" fmla="*/ 6192694 h 6794402"/>
                <a:gd name="connsiteX941" fmla="*/ 5183058 w 7705355"/>
                <a:gd name="connsiteY941" fmla="*/ 6192694 h 6794402"/>
                <a:gd name="connsiteX942" fmla="*/ 5183058 w 7705355"/>
                <a:gd name="connsiteY942" fmla="*/ 6283230 h 6794402"/>
                <a:gd name="connsiteX943" fmla="*/ 5113679 w 7705355"/>
                <a:gd name="connsiteY943" fmla="*/ 6297250 h 6794402"/>
                <a:gd name="connsiteX944" fmla="*/ 5110511 w 7705355"/>
                <a:gd name="connsiteY944" fmla="*/ 6295150 h 6794402"/>
                <a:gd name="connsiteX945" fmla="*/ 817369 w 7705355"/>
                <a:gd name="connsiteY945" fmla="*/ 6517072 h 6794402"/>
                <a:gd name="connsiteX946" fmla="*/ 772100 w 7705355"/>
                <a:gd name="connsiteY946" fmla="*/ 6498380 h 6794402"/>
                <a:gd name="connsiteX947" fmla="*/ 772100 w 7705355"/>
                <a:gd name="connsiteY947" fmla="*/ 6407844 h 6794402"/>
                <a:gd name="connsiteX948" fmla="*/ 841482 w 7705355"/>
                <a:gd name="connsiteY948" fmla="*/ 6393539 h 6794402"/>
                <a:gd name="connsiteX949" fmla="*/ 844431 w 7705355"/>
                <a:gd name="connsiteY949" fmla="*/ 6395533 h 6794402"/>
                <a:gd name="connsiteX950" fmla="*/ 1134753 w 7705355"/>
                <a:gd name="connsiteY950" fmla="*/ 6105210 h 6794402"/>
                <a:gd name="connsiteX951" fmla="*/ 2170325 w 7705355"/>
                <a:gd name="connsiteY951" fmla="*/ 6105210 h 6794402"/>
                <a:gd name="connsiteX952" fmla="*/ 2461261 w 7705355"/>
                <a:gd name="connsiteY952" fmla="*/ 6396656 h 6794402"/>
                <a:gd name="connsiteX953" fmla="*/ 2431252 w 7705355"/>
                <a:gd name="connsiteY953" fmla="*/ 6426665 h 6794402"/>
                <a:gd name="connsiteX954" fmla="*/ 2152523 w 7705355"/>
                <a:gd name="connsiteY954" fmla="*/ 6147936 h 6794402"/>
                <a:gd name="connsiteX955" fmla="*/ 1152556 w 7705355"/>
                <a:gd name="connsiteY955" fmla="*/ 6147936 h 6794402"/>
                <a:gd name="connsiteX956" fmla="*/ 871278 w 7705355"/>
                <a:gd name="connsiteY956" fmla="*/ 6428770 h 6794402"/>
                <a:gd name="connsiteX957" fmla="*/ 881329 w 7705355"/>
                <a:gd name="connsiteY957" fmla="*/ 6453112 h 6794402"/>
                <a:gd name="connsiteX958" fmla="*/ 862638 w 7705355"/>
                <a:gd name="connsiteY958" fmla="*/ 6498380 h 6794402"/>
                <a:gd name="connsiteX959" fmla="*/ 817369 w 7705355"/>
                <a:gd name="connsiteY959" fmla="*/ 6517072 h 6794402"/>
                <a:gd name="connsiteX960" fmla="*/ 6887986 w 7705355"/>
                <a:gd name="connsiteY960" fmla="*/ 6517072 h 6794402"/>
                <a:gd name="connsiteX961" fmla="*/ 6842717 w 7705355"/>
                <a:gd name="connsiteY961" fmla="*/ 6498380 h 6794402"/>
                <a:gd name="connsiteX962" fmla="*/ 6824026 w 7705355"/>
                <a:gd name="connsiteY962" fmla="*/ 6453112 h 6794402"/>
                <a:gd name="connsiteX963" fmla="*/ 6834077 w 7705355"/>
                <a:gd name="connsiteY963" fmla="*/ 6428770 h 6794402"/>
                <a:gd name="connsiteX964" fmla="*/ 6552799 w 7705355"/>
                <a:gd name="connsiteY964" fmla="*/ 6147936 h 6794402"/>
                <a:gd name="connsiteX965" fmla="*/ 5552832 w 7705355"/>
                <a:gd name="connsiteY965" fmla="*/ 6147936 h 6794402"/>
                <a:gd name="connsiteX966" fmla="*/ 5274103 w 7705355"/>
                <a:gd name="connsiteY966" fmla="*/ 6426665 h 6794402"/>
                <a:gd name="connsiteX967" fmla="*/ 5244094 w 7705355"/>
                <a:gd name="connsiteY967" fmla="*/ 6396656 h 6794402"/>
                <a:gd name="connsiteX968" fmla="*/ 5535030 w 7705355"/>
                <a:gd name="connsiteY968" fmla="*/ 6105210 h 6794402"/>
                <a:gd name="connsiteX969" fmla="*/ 6570602 w 7705355"/>
                <a:gd name="connsiteY969" fmla="*/ 6105210 h 6794402"/>
                <a:gd name="connsiteX970" fmla="*/ 6860924 w 7705355"/>
                <a:gd name="connsiteY970" fmla="*/ 6395533 h 6794402"/>
                <a:gd name="connsiteX971" fmla="*/ 6863873 w 7705355"/>
                <a:gd name="connsiteY971" fmla="*/ 6393539 h 6794402"/>
                <a:gd name="connsiteX972" fmla="*/ 6933255 w 7705355"/>
                <a:gd name="connsiteY972" fmla="*/ 6407844 h 6794402"/>
                <a:gd name="connsiteX973" fmla="*/ 6933255 w 7705355"/>
                <a:gd name="connsiteY973" fmla="*/ 6498380 h 6794402"/>
                <a:gd name="connsiteX974" fmla="*/ 6887986 w 7705355"/>
                <a:gd name="connsiteY974" fmla="*/ 6517072 h 6794402"/>
                <a:gd name="connsiteX975" fmla="*/ 7206897 w 7705355"/>
                <a:gd name="connsiteY975" fmla="*/ 6794402 h 6794402"/>
                <a:gd name="connsiteX976" fmla="*/ 7161692 w 7705355"/>
                <a:gd name="connsiteY976" fmla="*/ 6775710 h 6794402"/>
                <a:gd name="connsiteX977" fmla="*/ 7151696 w 7705355"/>
                <a:gd name="connsiteY977" fmla="*/ 6751678 h 6794402"/>
                <a:gd name="connsiteX978" fmla="*/ 6647914 w 7705355"/>
                <a:gd name="connsiteY978" fmla="*/ 6751678 h 6794402"/>
                <a:gd name="connsiteX979" fmla="*/ 6271527 w 7705355"/>
                <a:gd name="connsiteY979" fmla="*/ 6374784 h 6794402"/>
                <a:gd name="connsiteX980" fmla="*/ 5617430 w 7705355"/>
                <a:gd name="connsiteY980" fmla="*/ 6374784 h 6794402"/>
                <a:gd name="connsiteX981" fmla="*/ 5298519 w 7705355"/>
                <a:gd name="connsiteY981" fmla="*/ 6693695 h 6794402"/>
                <a:gd name="connsiteX982" fmla="*/ 3891526 w 7705355"/>
                <a:gd name="connsiteY982" fmla="*/ 6693695 h 6794402"/>
                <a:gd name="connsiteX983" fmla="*/ 3813829 w 7705355"/>
                <a:gd name="connsiteY983" fmla="*/ 6693695 h 6794402"/>
                <a:gd name="connsiteX984" fmla="*/ 2406836 w 7705355"/>
                <a:gd name="connsiteY984" fmla="*/ 6693695 h 6794402"/>
                <a:gd name="connsiteX985" fmla="*/ 2087925 w 7705355"/>
                <a:gd name="connsiteY985" fmla="*/ 6374784 h 6794402"/>
                <a:gd name="connsiteX986" fmla="*/ 1433828 w 7705355"/>
                <a:gd name="connsiteY986" fmla="*/ 6374784 h 6794402"/>
                <a:gd name="connsiteX987" fmla="*/ 1057441 w 7705355"/>
                <a:gd name="connsiteY987" fmla="*/ 6751678 h 6794402"/>
                <a:gd name="connsiteX988" fmla="*/ 553659 w 7705355"/>
                <a:gd name="connsiteY988" fmla="*/ 6751678 h 6794402"/>
                <a:gd name="connsiteX989" fmla="*/ 543663 w 7705355"/>
                <a:gd name="connsiteY989" fmla="*/ 6775710 h 6794402"/>
                <a:gd name="connsiteX990" fmla="*/ 498458 w 7705355"/>
                <a:gd name="connsiteY990" fmla="*/ 6794402 h 6794402"/>
                <a:gd name="connsiteX991" fmla="*/ 434371 w 7705355"/>
                <a:gd name="connsiteY991" fmla="*/ 6730315 h 6794402"/>
                <a:gd name="connsiteX992" fmla="*/ 498458 w 7705355"/>
                <a:gd name="connsiteY992" fmla="*/ 6666228 h 6794402"/>
                <a:gd name="connsiteX993" fmla="*/ 543663 w 7705355"/>
                <a:gd name="connsiteY993" fmla="*/ 6685111 h 6794402"/>
                <a:gd name="connsiteX994" fmla="*/ 553622 w 7705355"/>
                <a:gd name="connsiteY994" fmla="*/ 6708953 h 6794402"/>
                <a:gd name="connsiteX995" fmla="*/ 1039640 w 7705355"/>
                <a:gd name="connsiteY995" fmla="*/ 6708953 h 6794402"/>
                <a:gd name="connsiteX996" fmla="*/ 1416533 w 7705355"/>
                <a:gd name="connsiteY996" fmla="*/ 6332568 h 6794402"/>
                <a:gd name="connsiteX997" fmla="*/ 2105727 w 7705355"/>
                <a:gd name="connsiteY997" fmla="*/ 6332568 h 6794402"/>
                <a:gd name="connsiteX998" fmla="*/ 2424638 w 7705355"/>
                <a:gd name="connsiteY998" fmla="*/ 6651478 h 6794402"/>
                <a:gd name="connsiteX999" fmla="*/ 3813829 w 7705355"/>
                <a:gd name="connsiteY999" fmla="*/ 6651478 h 6794402"/>
                <a:gd name="connsiteX1000" fmla="*/ 3891526 w 7705355"/>
                <a:gd name="connsiteY1000" fmla="*/ 6651478 h 6794402"/>
                <a:gd name="connsiteX1001" fmla="*/ 5280717 w 7705355"/>
                <a:gd name="connsiteY1001" fmla="*/ 6651478 h 6794402"/>
                <a:gd name="connsiteX1002" fmla="*/ 5599628 w 7705355"/>
                <a:gd name="connsiteY1002" fmla="*/ 6332568 h 6794402"/>
                <a:gd name="connsiteX1003" fmla="*/ 6288822 w 7705355"/>
                <a:gd name="connsiteY1003" fmla="*/ 6332568 h 6794402"/>
                <a:gd name="connsiteX1004" fmla="*/ 6665715 w 7705355"/>
                <a:gd name="connsiteY1004" fmla="*/ 6708953 h 6794402"/>
                <a:gd name="connsiteX1005" fmla="*/ 7151733 w 7705355"/>
                <a:gd name="connsiteY1005" fmla="*/ 6708953 h 6794402"/>
                <a:gd name="connsiteX1006" fmla="*/ 7161692 w 7705355"/>
                <a:gd name="connsiteY1006" fmla="*/ 6685111 h 6794402"/>
                <a:gd name="connsiteX1007" fmla="*/ 7206897 w 7705355"/>
                <a:gd name="connsiteY1007" fmla="*/ 6666228 h 6794402"/>
                <a:gd name="connsiteX1008" fmla="*/ 7270984 w 7705355"/>
                <a:gd name="connsiteY1008" fmla="*/ 6730315 h 6794402"/>
                <a:gd name="connsiteX1009" fmla="*/ 7206897 w 7705355"/>
                <a:gd name="connsiteY1009" fmla="*/ 6794402 h 679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</a:cxnLst>
              <a:rect l="l" t="t" r="r" b="b"/>
              <a:pathLst>
                <a:path w="7705355" h="6794402">
                  <a:moveTo>
                    <a:pt x="6288822" y="461834"/>
                  </a:moveTo>
                  <a:lnTo>
                    <a:pt x="5599628" y="461834"/>
                  </a:lnTo>
                  <a:lnTo>
                    <a:pt x="5280717" y="142924"/>
                  </a:lnTo>
                  <a:lnTo>
                    <a:pt x="3891526" y="142924"/>
                  </a:lnTo>
                  <a:lnTo>
                    <a:pt x="3813829" y="142924"/>
                  </a:lnTo>
                  <a:lnTo>
                    <a:pt x="2424638" y="142924"/>
                  </a:lnTo>
                  <a:lnTo>
                    <a:pt x="2105727" y="461834"/>
                  </a:lnTo>
                  <a:lnTo>
                    <a:pt x="1416533" y="461834"/>
                  </a:lnTo>
                  <a:lnTo>
                    <a:pt x="1039640" y="85449"/>
                  </a:lnTo>
                  <a:lnTo>
                    <a:pt x="553622" y="85449"/>
                  </a:lnTo>
                  <a:lnTo>
                    <a:pt x="543663" y="109291"/>
                  </a:lnTo>
                  <a:cubicBezTo>
                    <a:pt x="532028" y="120926"/>
                    <a:pt x="516006" y="128174"/>
                    <a:pt x="498458" y="128174"/>
                  </a:cubicBezTo>
                  <a:cubicBezTo>
                    <a:pt x="463363" y="128174"/>
                    <a:pt x="434371" y="99691"/>
                    <a:pt x="434371" y="64087"/>
                  </a:cubicBezTo>
                  <a:cubicBezTo>
                    <a:pt x="434371" y="28992"/>
                    <a:pt x="462854" y="0"/>
                    <a:pt x="498458" y="0"/>
                  </a:cubicBezTo>
                  <a:cubicBezTo>
                    <a:pt x="516006" y="0"/>
                    <a:pt x="532028" y="7120"/>
                    <a:pt x="543663" y="18692"/>
                  </a:cubicBezTo>
                  <a:lnTo>
                    <a:pt x="553659" y="42724"/>
                  </a:lnTo>
                  <a:lnTo>
                    <a:pt x="1057441" y="42724"/>
                  </a:lnTo>
                  <a:lnTo>
                    <a:pt x="1433828" y="419618"/>
                  </a:lnTo>
                  <a:lnTo>
                    <a:pt x="2087925" y="419618"/>
                  </a:lnTo>
                  <a:lnTo>
                    <a:pt x="2406836" y="100707"/>
                  </a:lnTo>
                  <a:lnTo>
                    <a:pt x="3813829" y="100707"/>
                  </a:lnTo>
                  <a:lnTo>
                    <a:pt x="3891526" y="100707"/>
                  </a:lnTo>
                  <a:lnTo>
                    <a:pt x="5298519" y="100707"/>
                  </a:lnTo>
                  <a:lnTo>
                    <a:pt x="5617430" y="419618"/>
                  </a:lnTo>
                  <a:lnTo>
                    <a:pt x="6271527" y="419618"/>
                  </a:lnTo>
                  <a:lnTo>
                    <a:pt x="6647914" y="42724"/>
                  </a:lnTo>
                  <a:lnTo>
                    <a:pt x="7151696" y="42724"/>
                  </a:lnTo>
                  <a:lnTo>
                    <a:pt x="7161692" y="18692"/>
                  </a:lnTo>
                  <a:cubicBezTo>
                    <a:pt x="7173327" y="7120"/>
                    <a:pt x="7189349" y="0"/>
                    <a:pt x="7206897" y="0"/>
                  </a:cubicBezTo>
                  <a:cubicBezTo>
                    <a:pt x="7242501" y="0"/>
                    <a:pt x="7270984" y="28992"/>
                    <a:pt x="7270984" y="64087"/>
                  </a:cubicBezTo>
                  <a:cubicBezTo>
                    <a:pt x="7270984" y="99691"/>
                    <a:pt x="7241992" y="128174"/>
                    <a:pt x="7206897" y="128174"/>
                  </a:cubicBezTo>
                  <a:cubicBezTo>
                    <a:pt x="7189349" y="128174"/>
                    <a:pt x="7173327" y="120926"/>
                    <a:pt x="7161692" y="109291"/>
                  </a:cubicBezTo>
                  <a:lnTo>
                    <a:pt x="7151733" y="85449"/>
                  </a:lnTo>
                  <a:lnTo>
                    <a:pt x="6665715" y="85449"/>
                  </a:lnTo>
                  <a:close/>
                  <a:moveTo>
                    <a:pt x="5137791" y="620399"/>
                  </a:moveTo>
                  <a:cubicBezTo>
                    <a:pt x="5121388" y="620399"/>
                    <a:pt x="5104985" y="614169"/>
                    <a:pt x="5092524" y="601707"/>
                  </a:cubicBezTo>
                  <a:cubicBezTo>
                    <a:pt x="5080062" y="589246"/>
                    <a:pt x="5073831" y="572969"/>
                    <a:pt x="5073831" y="556629"/>
                  </a:cubicBezTo>
                  <a:lnTo>
                    <a:pt x="5083631" y="532796"/>
                  </a:lnTo>
                  <a:lnTo>
                    <a:pt x="4914504" y="363670"/>
                  </a:lnTo>
                  <a:lnTo>
                    <a:pt x="3891526" y="363670"/>
                  </a:lnTo>
                  <a:lnTo>
                    <a:pt x="3813829" y="363670"/>
                  </a:lnTo>
                  <a:lnTo>
                    <a:pt x="2790851" y="363670"/>
                  </a:lnTo>
                  <a:lnTo>
                    <a:pt x="2621724" y="532796"/>
                  </a:lnTo>
                  <a:lnTo>
                    <a:pt x="2631524" y="556629"/>
                  </a:lnTo>
                  <a:cubicBezTo>
                    <a:pt x="2631524" y="572969"/>
                    <a:pt x="2625293" y="589246"/>
                    <a:pt x="2612831" y="601707"/>
                  </a:cubicBezTo>
                  <a:cubicBezTo>
                    <a:pt x="2600370" y="614169"/>
                    <a:pt x="2583967" y="620399"/>
                    <a:pt x="2567564" y="620399"/>
                  </a:cubicBezTo>
                  <a:cubicBezTo>
                    <a:pt x="2551160" y="620399"/>
                    <a:pt x="2534758" y="614169"/>
                    <a:pt x="2522297" y="601707"/>
                  </a:cubicBezTo>
                  <a:cubicBezTo>
                    <a:pt x="2497373" y="576784"/>
                    <a:pt x="2497373" y="536094"/>
                    <a:pt x="2522297" y="511171"/>
                  </a:cubicBezTo>
                  <a:cubicBezTo>
                    <a:pt x="2540988" y="492479"/>
                    <a:pt x="2568549" y="487805"/>
                    <a:pt x="2591676" y="497152"/>
                  </a:cubicBezTo>
                  <a:lnTo>
                    <a:pt x="2594844" y="499252"/>
                  </a:lnTo>
                  <a:lnTo>
                    <a:pt x="2773557" y="320945"/>
                  </a:lnTo>
                  <a:lnTo>
                    <a:pt x="3813829" y="320945"/>
                  </a:lnTo>
                  <a:lnTo>
                    <a:pt x="3891526" y="320945"/>
                  </a:lnTo>
                  <a:lnTo>
                    <a:pt x="4931798" y="320945"/>
                  </a:lnTo>
                  <a:lnTo>
                    <a:pt x="5110511" y="499252"/>
                  </a:lnTo>
                  <a:lnTo>
                    <a:pt x="5113679" y="497152"/>
                  </a:lnTo>
                  <a:cubicBezTo>
                    <a:pt x="5136806" y="487805"/>
                    <a:pt x="5164367" y="492479"/>
                    <a:pt x="5183058" y="511171"/>
                  </a:cubicBezTo>
                  <a:cubicBezTo>
                    <a:pt x="5207982" y="536094"/>
                    <a:pt x="5207982" y="576784"/>
                    <a:pt x="5183058" y="601707"/>
                  </a:cubicBezTo>
                  <a:cubicBezTo>
                    <a:pt x="5170597" y="614169"/>
                    <a:pt x="5154195" y="620399"/>
                    <a:pt x="5137791" y="620399"/>
                  </a:cubicBezTo>
                  <a:close/>
                  <a:moveTo>
                    <a:pt x="2170325" y="689191"/>
                  </a:moveTo>
                  <a:lnTo>
                    <a:pt x="1134753" y="689191"/>
                  </a:lnTo>
                  <a:lnTo>
                    <a:pt x="844431" y="398869"/>
                  </a:lnTo>
                  <a:lnTo>
                    <a:pt x="841482" y="400863"/>
                  </a:lnTo>
                  <a:cubicBezTo>
                    <a:pt x="818355" y="410400"/>
                    <a:pt x="790793" y="405631"/>
                    <a:pt x="772100" y="386558"/>
                  </a:cubicBezTo>
                  <a:cubicBezTo>
                    <a:pt x="747179" y="361635"/>
                    <a:pt x="747179" y="320945"/>
                    <a:pt x="772100" y="296022"/>
                  </a:cubicBezTo>
                  <a:cubicBezTo>
                    <a:pt x="797024" y="271099"/>
                    <a:pt x="837715" y="271099"/>
                    <a:pt x="862638" y="296022"/>
                  </a:cubicBezTo>
                  <a:cubicBezTo>
                    <a:pt x="875099" y="308483"/>
                    <a:pt x="881329" y="324887"/>
                    <a:pt x="881329" y="341290"/>
                  </a:cubicBezTo>
                  <a:lnTo>
                    <a:pt x="871278" y="365632"/>
                  </a:lnTo>
                  <a:lnTo>
                    <a:pt x="1152556" y="646466"/>
                  </a:lnTo>
                  <a:lnTo>
                    <a:pt x="2152523" y="646466"/>
                  </a:lnTo>
                  <a:lnTo>
                    <a:pt x="2431252" y="367737"/>
                  </a:lnTo>
                  <a:lnTo>
                    <a:pt x="2461261" y="397746"/>
                  </a:lnTo>
                  <a:close/>
                  <a:moveTo>
                    <a:pt x="6570602" y="689191"/>
                  </a:moveTo>
                  <a:lnTo>
                    <a:pt x="5535030" y="689191"/>
                  </a:lnTo>
                  <a:lnTo>
                    <a:pt x="5244094" y="397746"/>
                  </a:lnTo>
                  <a:lnTo>
                    <a:pt x="5274103" y="367737"/>
                  </a:lnTo>
                  <a:lnTo>
                    <a:pt x="5552832" y="646466"/>
                  </a:lnTo>
                  <a:lnTo>
                    <a:pt x="6552799" y="646466"/>
                  </a:lnTo>
                  <a:lnTo>
                    <a:pt x="6834077" y="365632"/>
                  </a:lnTo>
                  <a:lnTo>
                    <a:pt x="6824026" y="341290"/>
                  </a:lnTo>
                  <a:cubicBezTo>
                    <a:pt x="6824026" y="324887"/>
                    <a:pt x="6830256" y="308483"/>
                    <a:pt x="6842717" y="296022"/>
                  </a:cubicBezTo>
                  <a:cubicBezTo>
                    <a:pt x="6867640" y="271099"/>
                    <a:pt x="6908331" y="271099"/>
                    <a:pt x="6933255" y="296022"/>
                  </a:cubicBezTo>
                  <a:cubicBezTo>
                    <a:pt x="6958176" y="320945"/>
                    <a:pt x="6958176" y="361635"/>
                    <a:pt x="6933255" y="386558"/>
                  </a:cubicBezTo>
                  <a:cubicBezTo>
                    <a:pt x="6914562" y="405631"/>
                    <a:pt x="6887000" y="410400"/>
                    <a:pt x="6863873" y="400863"/>
                  </a:cubicBezTo>
                  <a:lnTo>
                    <a:pt x="6860924" y="398869"/>
                  </a:lnTo>
                  <a:close/>
                  <a:moveTo>
                    <a:pt x="4655611" y="776167"/>
                  </a:moveTo>
                  <a:cubicBezTo>
                    <a:pt x="4629289" y="776167"/>
                    <a:pt x="4606687" y="759859"/>
                    <a:pt x="4596817" y="736899"/>
                  </a:cubicBezTo>
                  <a:lnTo>
                    <a:pt x="4596079" y="733443"/>
                  </a:lnTo>
                  <a:lnTo>
                    <a:pt x="3891526" y="733443"/>
                  </a:lnTo>
                  <a:lnTo>
                    <a:pt x="3813829" y="733443"/>
                  </a:lnTo>
                  <a:lnTo>
                    <a:pt x="3109276" y="733443"/>
                  </a:lnTo>
                  <a:lnTo>
                    <a:pt x="3108538" y="736899"/>
                  </a:lnTo>
                  <a:cubicBezTo>
                    <a:pt x="3098668" y="759859"/>
                    <a:pt x="3076066" y="776167"/>
                    <a:pt x="3049744" y="776167"/>
                  </a:cubicBezTo>
                  <a:cubicBezTo>
                    <a:pt x="3014649" y="776167"/>
                    <a:pt x="2985657" y="747684"/>
                    <a:pt x="2985657" y="712080"/>
                  </a:cubicBezTo>
                  <a:cubicBezTo>
                    <a:pt x="2985657" y="676985"/>
                    <a:pt x="3014140" y="647993"/>
                    <a:pt x="3049744" y="647993"/>
                  </a:cubicBezTo>
                  <a:cubicBezTo>
                    <a:pt x="3076447" y="647993"/>
                    <a:pt x="3099144" y="664014"/>
                    <a:pt x="3108824" y="687046"/>
                  </a:cubicBezTo>
                  <a:lnTo>
                    <a:pt x="3109559" y="690718"/>
                  </a:lnTo>
                  <a:lnTo>
                    <a:pt x="3813829" y="690718"/>
                  </a:lnTo>
                  <a:lnTo>
                    <a:pt x="3891526" y="690718"/>
                  </a:lnTo>
                  <a:lnTo>
                    <a:pt x="4595796" y="690718"/>
                  </a:lnTo>
                  <a:lnTo>
                    <a:pt x="4596531" y="687046"/>
                  </a:lnTo>
                  <a:cubicBezTo>
                    <a:pt x="4606211" y="664014"/>
                    <a:pt x="4628908" y="647993"/>
                    <a:pt x="4655611" y="647993"/>
                  </a:cubicBezTo>
                  <a:cubicBezTo>
                    <a:pt x="4691215" y="647993"/>
                    <a:pt x="4719698" y="676985"/>
                    <a:pt x="4719698" y="712080"/>
                  </a:cubicBezTo>
                  <a:cubicBezTo>
                    <a:pt x="4719698" y="747684"/>
                    <a:pt x="4690706" y="776167"/>
                    <a:pt x="4655611" y="776167"/>
                  </a:cubicBezTo>
                  <a:close/>
                  <a:moveTo>
                    <a:pt x="6433271" y="894677"/>
                  </a:moveTo>
                  <a:cubicBezTo>
                    <a:pt x="6415724" y="894677"/>
                    <a:pt x="6399829" y="887556"/>
                    <a:pt x="6388258" y="875985"/>
                  </a:cubicBezTo>
                  <a:lnTo>
                    <a:pt x="6378159" y="851952"/>
                  </a:lnTo>
                  <a:lnTo>
                    <a:pt x="5101170" y="851952"/>
                  </a:lnTo>
                  <a:lnTo>
                    <a:pt x="4805656" y="556948"/>
                  </a:lnTo>
                  <a:lnTo>
                    <a:pt x="3891526" y="556948"/>
                  </a:lnTo>
                  <a:lnTo>
                    <a:pt x="3813829" y="556948"/>
                  </a:lnTo>
                  <a:lnTo>
                    <a:pt x="2899699" y="556948"/>
                  </a:lnTo>
                  <a:lnTo>
                    <a:pt x="2604185" y="851952"/>
                  </a:lnTo>
                  <a:lnTo>
                    <a:pt x="1327196" y="851952"/>
                  </a:lnTo>
                  <a:lnTo>
                    <a:pt x="1317097" y="875985"/>
                  </a:lnTo>
                  <a:cubicBezTo>
                    <a:pt x="1305526" y="887556"/>
                    <a:pt x="1289631" y="894677"/>
                    <a:pt x="1272084" y="894677"/>
                  </a:cubicBezTo>
                  <a:cubicBezTo>
                    <a:pt x="1236989" y="894677"/>
                    <a:pt x="1207996" y="866194"/>
                    <a:pt x="1207996" y="830590"/>
                  </a:cubicBezTo>
                  <a:cubicBezTo>
                    <a:pt x="1207996" y="795495"/>
                    <a:pt x="1236480" y="766503"/>
                    <a:pt x="1272084" y="766503"/>
                  </a:cubicBezTo>
                  <a:cubicBezTo>
                    <a:pt x="1289631" y="766503"/>
                    <a:pt x="1305653" y="773623"/>
                    <a:pt x="1317288" y="785195"/>
                  </a:cubicBezTo>
                  <a:lnTo>
                    <a:pt x="1327497" y="809736"/>
                  </a:lnTo>
                  <a:lnTo>
                    <a:pt x="2586892" y="809736"/>
                  </a:lnTo>
                  <a:lnTo>
                    <a:pt x="2881896" y="514223"/>
                  </a:lnTo>
                  <a:lnTo>
                    <a:pt x="3813829" y="514223"/>
                  </a:lnTo>
                  <a:lnTo>
                    <a:pt x="3891526" y="514223"/>
                  </a:lnTo>
                  <a:lnTo>
                    <a:pt x="4823459" y="514223"/>
                  </a:lnTo>
                  <a:lnTo>
                    <a:pt x="5118463" y="809736"/>
                  </a:lnTo>
                  <a:lnTo>
                    <a:pt x="6377858" y="809736"/>
                  </a:lnTo>
                  <a:lnTo>
                    <a:pt x="6388067" y="785195"/>
                  </a:lnTo>
                  <a:cubicBezTo>
                    <a:pt x="6399702" y="773623"/>
                    <a:pt x="6415724" y="766503"/>
                    <a:pt x="6433271" y="766503"/>
                  </a:cubicBezTo>
                  <a:cubicBezTo>
                    <a:pt x="6468875" y="766503"/>
                    <a:pt x="6497359" y="795495"/>
                    <a:pt x="6497359" y="830590"/>
                  </a:cubicBezTo>
                  <a:cubicBezTo>
                    <a:pt x="6497359" y="866194"/>
                    <a:pt x="6468366" y="894677"/>
                    <a:pt x="6433271" y="894677"/>
                  </a:cubicBezTo>
                  <a:close/>
                  <a:moveTo>
                    <a:pt x="2483639" y="1065577"/>
                  </a:moveTo>
                  <a:lnTo>
                    <a:pt x="982165" y="1065577"/>
                  </a:lnTo>
                  <a:lnTo>
                    <a:pt x="724290" y="807702"/>
                  </a:lnTo>
                  <a:lnTo>
                    <a:pt x="119379" y="807702"/>
                  </a:lnTo>
                  <a:lnTo>
                    <a:pt x="109483" y="831734"/>
                  </a:lnTo>
                  <a:cubicBezTo>
                    <a:pt x="97912" y="843305"/>
                    <a:pt x="81890" y="850426"/>
                    <a:pt x="64088" y="850426"/>
                  </a:cubicBezTo>
                  <a:cubicBezTo>
                    <a:pt x="28993" y="850426"/>
                    <a:pt x="0" y="821943"/>
                    <a:pt x="0" y="786339"/>
                  </a:cubicBezTo>
                  <a:cubicBezTo>
                    <a:pt x="0" y="751244"/>
                    <a:pt x="28484" y="722252"/>
                    <a:pt x="64088" y="722252"/>
                  </a:cubicBezTo>
                  <a:cubicBezTo>
                    <a:pt x="81635" y="722252"/>
                    <a:pt x="97657" y="729373"/>
                    <a:pt x="109292" y="740944"/>
                  </a:cubicBezTo>
                  <a:lnTo>
                    <a:pt x="119501" y="765486"/>
                  </a:lnTo>
                  <a:lnTo>
                    <a:pt x="742091" y="765486"/>
                  </a:lnTo>
                  <a:lnTo>
                    <a:pt x="999967" y="1023361"/>
                  </a:lnTo>
                  <a:lnTo>
                    <a:pt x="2483639" y="1023361"/>
                  </a:lnTo>
                  <a:close/>
                  <a:moveTo>
                    <a:pt x="6723190" y="1065577"/>
                  </a:moveTo>
                  <a:lnTo>
                    <a:pt x="5221716" y="1065577"/>
                  </a:lnTo>
                  <a:lnTo>
                    <a:pt x="5221716" y="1023361"/>
                  </a:lnTo>
                  <a:lnTo>
                    <a:pt x="6705388" y="1023361"/>
                  </a:lnTo>
                  <a:lnTo>
                    <a:pt x="6963264" y="765486"/>
                  </a:lnTo>
                  <a:lnTo>
                    <a:pt x="7585854" y="765486"/>
                  </a:lnTo>
                  <a:lnTo>
                    <a:pt x="7596063" y="740944"/>
                  </a:lnTo>
                  <a:cubicBezTo>
                    <a:pt x="7607698" y="729373"/>
                    <a:pt x="7623720" y="722252"/>
                    <a:pt x="7641267" y="722252"/>
                  </a:cubicBezTo>
                  <a:cubicBezTo>
                    <a:pt x="7676871" y="722252"/>
                    <a:pt x="7705355" y="751244"/>
                    <a:pt x="7705355" y="786339"/>
                  </a:cubicBezTo>
                  <a:cubicBezTo>
                    <a:pt x="7705355" y="821943"/>
                    <a:pt x="7676362" y="850426"/>
                    <a:pt x="7641267" y="850426"/>
                  </a:cubicBezTo>
                  <a:cubicBezTo>
                    <a:pt x="7623465" y="850426"/>
                    <a:pt x="7607443" y="843305"/>
                    <a:pt x="7595872" y="831734"/>
                  </a:cubicBezTo>
                  <a:lnTo>
                    <a:pt x="7585976" y="807702"/>
                  </a:lnTo>
                  <a:lnTo>
                    <a:pt x="6981065" y="807702"/>
                  </a:lnTo>
                  <a:close/>
                  <a:moveTo>
                    <a:pt x="6954109" y="1235459"/>
                  </a:moveTo>
                  <a:lnTo>
                    <a:pt x="5233415" y="1235459"/>
                  </a:lnTo>
                  <a:lnTo>
                    <a:pt x="4900770" y="902816"/>
                  </a:lnTo>
                  <a:lnTo>
                    <a:pt x="3891526" y="902816"/>
                  </a:lnTo>
                  <a:lnTo>
                    <a:pt x="3813829" y="902816"/>
                  </a:lnTo>
                  <a:lnTo>
                    <a:pt x="2804585" y="902816"/>
                  </a:lnTo>
                  <a:lnTo>
                    <a:pt x="2471940" y="1235459"/>
                  </a:lnTo>
                  <a:lnTo>
                    <a:pt x="751246" y="1235459"/>
                  </a:lnTo>
                  <a:lnTo>
                    <a:pt x="530711" y="1014501"/>
                  </a:lnTo>
                  <a:lnTo>
                    <a:pt x="527656" y="1016525"/>
                  </a:lnTo>
                  <a:cubicBezTo>
                    <a:pt x="504529" y="1025871"/>
                    <a:pt x="476967" y="1021198"/>
                    <a:pt x="458275" y="1002506"/>
                  </a:cubicBezTo>
                  <a:cubicBezTo>
                    <a:pt x="433354" y="977583"/>
                    <a:pt x="433354" y="936893"/>
                    <a:pt x="458275" y="911970"/>
                  </a:cubicBezTo>
                  <a:cubicBezTo>
                    <a:pt x="483198" y="887047"/>
                    <a:pt x="523889" y="887047"/>
                    <a:pt x="548813" y="911970"/>
                  </a:cubicBezTo>
                  <a:cubicBezTo>
                    <a:pt x="561274" y="924431"/>
                    <a:pt x="567504" y="940835"/>
                    <a:pt x="567504" y="957238"/>
                  </a:cubicBezTo>
                  <a:lnTo>
                    <a:pt x="557582" y="981269"/>
                  </a:lnTo>
                  <a:lnTo>
                    <a:pt x="769048" y="1192734"/>
                  </a:lnTo>
                  <a:lnTo>
                    <a:pt x="2454647" y="1192734"/>
                  </a:lnTo>
                  <a:lnTo>
                    <a:pt x="2786782" y="860600"/>
                  </a:lnTo>
                  <a:lnTo>
                    <a:pt x="3813829" y="860600"/>
                  </a:lnTo>
                  <a:lnTo>
                    <a:pt x="3891526" y="860600"/>
                  </a:lnTo>
                  <a:lnTo>
                    <a:pt x="4918573" y="860600"/>
                  </a:lnTo>
                  <a:lnTo>
                    <a:pt x="5250708" y="1192734"/>
                  </a:lnTo>
                  <a:lnTo>
                    <a:pt x="6936307" y="1192734"/>
                  </a:lnTo>
                  <a:lnTo>
                    <a:pt x="7147773" y="981269"/>
                  </a:lnTo>
                  <a:lnTo>
                    <a:pt x="7137851" y="957238"/>
                  </a:lnTo>
                  <a:cubicBezTo>
                    <a:pt x="7137851" y="940835"/>
                    <a:pt x="7144081" y="924431"/>
                    <a:pt x="7156542" y="911970"/>
                  </a:cubicBezTo>
                  <a:cubicBezTo>
                    <a:pt x="7181466" y="887047"/>
                    <a:pt x="7222157" y="887047"/>
                    <a:pt x="7247080" y="911970"/>
                  </a:cubicBezTo>
                  <a:cubicBezTo>
                    <a:pt x="7272001" y="936893"/>
                    <a:pt x="7272001" y="977583"/>
                    <a:pt x="7247080" y="1002506"/>
                  </a:cubicBezTo>
                  <a:cubicBezTo>
                    <a:pt x="7228388" y="1021198"/>
                    <a:pt x="7200826" y="1025871"/>
                    <a:pt x="7177699" y="1016525"/>
                  </a:cubicBezTo>
                  <a:lnTo>
                    <a:pt x="7174644" y="1014501"/>
                  </a:lnTo>
                  <a:close/>
                  <a:moveTo>
                    <a:pt x="4665783" y="1627611"/>
                  </a:moveTo>
                  <a:cubicBezTo>
                    <a:pt x="4648235" y="1627611"/>
                    <a:pt x="4632340" y="1620363"/>
                    <a:pt x="4620769" y="1608728"/>
                  </a:cubicBezTo>
                  <a:lnTo>
                    <a:pt x="4610710" y="1584887"/>
                  </a:lnTo>
                  <a:lnTo>
                    <a:pt x="3891526" y="1584887"/>
                  </a:lnTo>
                  <a:lnTo>
                    <a:pt x="3813829" y="1584887"/>
                  </a:lnTo>
                  <a:lnTo>
                    <a:pt x="3094645" y="1584887"/>
                  </a:lnTo>
                  <a:lnTo>
                    <a:pt x="3084586" y="1608728"/>
                  </a:lnTo>
                  <a:cubicBezTo>
                    <a:pt x="3073015" y="1620363"/>
                    <a:pt x="3057120" y="1627611"/>
                    <a:pt x="3039572" y="1627611"/>
                  </a:cubicBezTo>
                  <a:cubicBezTo>
                    <a:pt x="3004477" y="1627611"/>
                    <a:pt x="2975485" y="1599128"/>
                    <a:pt x="2975485" y="1563524"/>
                  </a:cubicBezTo>
                  <a:cubicBezTo>
                    <a:pt x="2975485" y="1528429"/>
                    <a:pt x="3003968" y="1499437"/>
                    <a:pt x="3039572" y="1499437"/>
                  </a:cubicBezTo>
                  <a:cubicBezTo>
                    <a:pt x="3057374" y="1499437"/>
                    <a:pt x="3073396" y="1506557"/>
                    <a:pt x="3084967" y="1518129"/>
                  </a:cubicBezTo>
                  <a:lnTo>
                    <a:pt x="3094863" y="1542162"/>
                  </a:lnTo>
                  <a:lnTo>
                    <a:pt x="3813829" y="1542162"/>
                  </a:lnTo>
                  <a:lnTo>
                    <a:pt x="3891526" y="1542162"/>
                  </a:lnTo>
                  <a:lnTo>
                    <a:pt x="4610492" y="1542162"/>
                  </a:lnTo>
                  <a:lnTo>
                    <a:pt x="4620388" y="1518129"/>
                  </a:lnTo>
                  <a:cubicBezTo>
                    <a:pt x="4631959" y="1506557"/>
                    <a:pt x="4647981" y="1499437"/>
                    <a:pt x="4665783" y="1499437"/>
                  </a:cubicBezTo>
                  <a:cubicBezTo>
                    <a:pt x="4701387" y="1499437"/>
                    <a:pt x="4729870" y="1528429"/>
                    <a:pt x="4729870" y="1563524"/>
                  </a:cubicBezTo>
                  <a:cubicBezTo>
                    <a:pt x="4729870" y="1599128"/>
                    <a:pt x="4700878" y="1627611"/>
                    <a:pt x="4665783" y="1627611"/>
                  </a:cubicBezTo>
                  <a:close/>
                  <a:moveTo>
                    <a:pt x="7144336" y="1687502"/>
                  </a:moveTo>
                  <a:cubicBezTo>
                    <a:pt x="7127933" y="1687502"/>
                    <a:pt x="7111529" y="1681271"/>
                    <a:pt x="7099067" y="1668810"/>
                  </a:cubicBezTo>
                  <a:cubicBezTo>
                    <a:pt x="7086606" y="1656348"/>
                    <a:pt x="7080376" y="1639945"/>
                    <a:pt x="7080376" y="1623542"/>
                  </a:cubicBezTo>
                  <a:lnTo>
                    <a:pt x="7090183" y="1599791"/>
                  </a:lnTo>
                  <a:lnTo>
                    <a:pt x="6950041" y="1459255"/>
                  </a:lnTo>
                  <a:lnTo>
                    <a:pt x="5077266" y="1459255"/>
                  </a:lnTo>
                  <a:lnTo>
                    <a:pt x="4724276" y="1106266"/>
                  </a:lnTo>
                  <a:lnTo>
                    <a:pt x="3891526" y="1106266"/>
                  </a:lnTo>
                  <a:lnTo>
                    <a:pt x="3813829" y="1106266"/>
                  </a:lnTo>
                  <a:lnTo>
                    <a:pt x="2981079" y="1106266"/>
                  </a:lnTo>
                  <a:lnTo>
                    <a:pt x="2628089" y="1459255"/>
                  </a:lnTo>
                  <a:lnTo>
                    <a:pt x="755314" y="1459255"/>
                  </a:lnTo>
                  <a:lnTo>
                    <a:pt x="615172" y="1599791"/>
                  </a:lnTo>
                  <a:lnTo>
                    <a:pt x="624979" y="1623542"/>
                  </a:lnTo>
                  <a:cubicBezTo>
                    <a:pt x="624979" y="1639945"/>
                    <a:pt x="618749" y="1656348"/>
                    <a:pt x="606288" y="1668810"/>
                  </a:cubicBezTo>
                  <a:cubicBezTo>
                    <a:pt x="593826" y="1681271"/>
                    <a:pt x="577422" y="1687502"/>
                    <a:pt x="561019" y="1687502"/>
                  </a:cubicBezTo>
                  <a:cubicBezTo>
                    <a:pt x="544615" y="1687502"/>
                    <a:pt x="528212" y="1681271"/>
                    <a:pt x="515750" y="1668810"/>
                  </a:cubicBezTo>
                  <a:cubicBezTo>
                    <a:pt x="490828" y="1643887"/>
                    <a:pt x="490828" y="1603197"/>
                    <a:pt x="515750" y="1578274"/>
                  </a:cubicBezTo>
                  <a:cubicBezTo>
                    <a:pt x="534442" y="1559582"/>
                    <a:pt x="562004" y="1554908"/>
                    <a:pt x="585131" y="1564255"/>
                  </a:cubicBezTo>
                  <a:lnTo>
                    <a:pt x="588474" y="1566470"/>
                  </a:lnTo>
                  <a:lnTo>
                    <a:pt x="738021" y="1416529"/>
                  </a:lnTo>
                  <a:lnTo>
                    <a:pt x="2610287" y="1416529"/>
                  </a:lnTo>
                  <a:lnTo>
                    <a:pt x="2963276" y="1064050"/>
                  </a:lnTo>
                  <a:lnTo>
                    <a:pt x="3813829" y="1064050"/>
                  </a:lnTo>
                  <a:lnTo>
                    <a:pt x="3891526" y="1064050"/>
                  </a:lnTo>
                  <a:lnTo>
                    <a:pt x="4742079" y="1064050"/>
                  </a:lnTo>
                  <a:lnTo>
                    <a:pt x="5095068" y="1416529"/>
                  </a:lnTo>
                  <a:lnTo>
                    <a:pt x="6967334" y="1416529"/>
                  </a:lnTo>
                  <a:lnTo>
                    <a:pt x="7116881" y="1566470"/>
                  </a:lnTo>
                  <a:lnTo>
                    <a:pt x="7120224" y="1564255"/>
                  </a:lnTo>
                  <a:cubicBezTo>
                    <a:pt x="7143351" y="1554908"/>
                    <a:pt x="7170913" y="1559582"/>
                    <a:pt x="7189605" y="1578274"/>
                  </a:cubicBezTo>
                  <a:cubicBezTo>
                    <a:pt x="7214527" y="1603197"/>
                    <a:pt x="7214527" y="1643887"/>
                    <a:pt x="7189605" y="1668810"/>
                  </a:cubicBezTo>
                  <a:cubicBezTo>
                    <a:pt x="7177143" y="1681271"/>
                    <a:pt x="7160740" y="1687502"/>
                    <a:pt x="7144336" y="1687502"/>
                  </a:cubicBezTo>
                  <a:close/>
                  <a:moveTo>
                    <a:pt x="6864080" y="1855858"/>
                  </a:moveTo>
                  <a:cubicBezTo>
                    <a:pt x="6847677" y="1855858"/>
                    <a:pt x="6831274" y="1849627"/>
                    <a:pt x="6818813" y="1837166"/>
                  </a:cubicBezTo>
                  <a:cubicBezTo>
                    <a:pt x="6806351" y="1824704"/>
                    <a:pt x="6800120" y="1808301"/>
                    <a:pt x="6800120" y="1791898"/>
                  </a:cubicBezTo>
                  <a:lnTo>
                    <a:pt x="6809894" y="1768228"/>
                  </a:lnTo>
                  <a:lnTo>
                    <a:pt x="6695215" y="1653550"/>
                  </a:lnTo>
                  <a:lnTo>
                    <a:pt x="5039118" y="1653550"/>
                  </a:lnTo>
                  <a:lnTo>
                    <a:pt x="4731397" y="1345830"/>
                  </a:lnTo>
                  <a:lnTo>
                    <a:pt x="3891526" y="1345830"/>
                  </a:lnTo>
                  <a:lnTo>
                    <a:pt x="3813829" y="1345830"/>
                  </a:lnTo>
                  <a:lnTo>
                    <a:pt x="2973958" y="1345830"/>
                  </a:lnTo>
                  <a:lnTo>
                    <a:pt x="2666237" y="1653550"/>
                  </a:lnTo>
                  <a:lnTo>
                    <a:pt x="1010140" y="1653550"/>
                  </a:lnTo>
                  <a:lnTo>
                    <a:pt x="895461" y="1768228"/>
                  </a:lnTo>
                  <a:lnTo>
                    <a:pt x="905235" y="1791898"/>
                  </a:lnTo>
                  <a:cubicBezTo>
                    <a:pt x="905235" y="1808301"/>
                    <a:pt x="899004" y="1824704"/>
                    <a:pt x="886542" y="1837166"/>
                  </a:cubicBezTo>
                  <a:cubicBezTo>
                    <a:pt x="874081" y="1849627"/>
                    <a:pt x="857678" y="1855858"/>
                    <a:pt x="841275" y="1855858"/>
                  </a:cubicBezTo>
                  <a:cubicBezTo>
                    <a:pt x="824872" y="1855858"/>
                    <a:pt x="808468" y="1849627"/>
                    <a:pt x="796006" y="1837166"/>
                  </a:cubicBezTo>
                  <a:cubicBezTo>
                    <a:pt x="771084" y="1812243"/>
                    <a:pt x="771084" y="1771553"/>
                    <a:pt x="796006" y="1746630"/>
                  </a:cubicBezTo>
                  <a:cubicBezTo>
                    <a:pt x="814699" y="1727938"/>
                    <a:pt x="842260" y="1723264"/>
                    <a:pt x="865387" y="1732611"/>
                  </a:cubicBezTo>
                  <a:lnTo>
                    <a:pt x="868718" y="1734819"/>
                  </a:lnTo>
                  <a:lnTo>
                    <a:pt x="992337" y="1610825"/>
                  </a:lnTo>
                  <a:lnTo>
                    <a:pt x="2648436" y="1610825"/>
                  </a:lnTo>
                  <a:lnTo>
                    <a:pt x="2956665" y="1303105"/>
                  </a:lnTo>
                  <a:lnTo>
                    <a:pt x="3813829" y="1303105"/>
                  </a:lnTo>
                  <a:lnTo>
                    <a:pt x="3891526" y="1303105"/>
                  </a:lnTo>
                  <a:lnTo>
                    <a:pt x="4748690" y="1303105"/>
                  </a:lnTo>
                  <a:lnTo>
                    <a:pt x="5056919" y="1610825"/>
                  </a:lnTo>
                  <a:lnTo>
                    <a:pt x="6713018" y="1610825"/>
                  </a:lnTo>
                  <a:lnTo>
                    <a:pt x="6836637" y="1734819"/>
                  </a:lnTo>
                  <a:lnTo>
                    <a:pt x="6839968" y="1732611"/>
                  </a:lnTo>
                  <a:cubicBezTo>
                    <a:pt x="6863095" y="1723264"/>
                    <a:pt x="6890656" y="1727938"/>
                    <a:pt x="6909349" y="1746630"/>
                  </a:cubicBezTo>
                  <a:cubicBezTo>
                    <a:pt x="6934271" y="1771553"/>
                    <a:pt x="6934271" y="1812243"/>
                    <a:pt x="6909349" y="1837166"/>
                  </a:cubicBezTo>
                  <a:cubicBezTo>
                    <a:pt x="6896887" y="1849627"/>
                    <a:pt x="6880483" y="1855858"/>
                    <a:pt x="6864080" y="1855858"/>
                  </a:cubicBezTo>
                  <a:close/>
                  <a:moveTo>
                    <a:pt x="1394155" y="1977039"/>
                  </a:moveTo>
                  <a:cubicBezTo>
                    <a:pt x="1358759" y="1977039"/>
                    <a:pt x="1330067" y="1948346"/>
                    <a:pt x="1330067" y="1912952"/>
                  </a:cubicBezTo>
                  <a:cubicBezTo>
                    <a:pt x="1330067" y="1877558"/>
                    <a:pt x="1358760" y="1848865"/>
                    <a:pt x="1394155" y="1848865"/>
                  </a:cubicBezTo>
                  <a:cubicBezTo>
                    <a:pt x="1411853" y="1848865"/>
                    <a:pt x="1427874" y="1856038"/>
                    <a:pt x="1439472" y="1867635"/>
                  </a:cubicBezTo>
                  <a:lnTo>
                    <a:pt x="1449394" y="1891590"/>
                  </a:lnTo>
                  <a:lnTo>
                    <a:pt x="2252722" y="1891590"/>
                  </a:lnTo>
                  <a:lnTo>
                    <a:pt x="2252722" y="1934315"/>
                  </a:lnTo>
                  <a:lnTo>
                    <a:pt x="1449393" y="1934315"/>
                  </a:lnTo>
                  <a:lnTo>
                    <a:pt x="1439471" y="1958268"/>
                  </a:lnTo>
                  <a:cubicBezTo>
                    <a:pt x="1427873" y="1969866"/>
                    <a:pt x="1411852" y="1977039"/>
                    <a:pt x="1394155" y="1977039"/>
                  </a:cubicBezTo>
                  <a:close/>
                  <a:moveTo>
                    <a:pt x="6311200" y="1977039"/>
                  </a:moveTo>
                  <a:cubicBezTo>
                    <a:pt x="6293503" y="1977039"/>
                    <a:pt x="6277482" y="1969866"/>
                    <a:pt x="6265884" y="1958268"/>
                  </a:cubicBezTo>
                  <a:lnTo>
                    <a:pt x="6255962" y="1934315"/>
                  </a:lnTo>
                  <a:lnTo>
                    <a:pt x="5452633" y="1934315"/>
                  </a:lnTo>
                  <a:lnTo>
                    <a:pt x="5452633" y="1891590"/>
                  </a:lnTo>
                  <a:lnTo>
                    <a:pt x="6255961" y="1891590"/>
                  </a:lnTo>
                  <a:lnTo>
                    <a:pt x="6265883" y="1867635"/>
                  </a:lnTo>
                  <a:cubicBezTo>
                    <a:pt x="6277481" y="1856038"/>
                    <a:pt x="6293502" y="1848865"/>
                    <a:pt x="6311200" y="1848865"/>
                  </a:cubicBezTo>
                  <a:cubicBezTo>
                    <a:pt x="6346595" y="1848865"/>
                    <a:pt x="6375288" y="1877558"/>
                    <a:pt x="6375288" y="1912952"/>
                  </a:cubicBezTo>
                  <a:cubicBezTo>
                    <a:pt x="6375288" y="1948346"/>
                    <a:pt x="6346596" y="1977039"/>
                    <a:pt x="6311200" y="1977039"/>
                  </a:cubicBezTo>
                  <a:close/>
                  <a:moveTo>
                    <a:pt x="4994867" y="2153025"/>
                  </a:moveTo>
                  <a:cubicBezTo>
                    <a:pt x="4977319" y="2153025"/>
                    <a:pt x="4961424" y="2145904"/>
                    <a:pt x="4949852" y="2134333"/>
                  </a:cubicBezTo>
                  <a:lnTo>
                    <a:pt x="4939968" y="2110809"/>
                  </a:lnTo>
                  <a:lnTo>
                    <a:pt x="3891526" y="2110809"/>
                  </a:lnTo>
                  <a:lnTo>
                    <a:pt x="3813829" y="2110809"/>
                  </a:lnTo>
                  <a:lnTo>
                    <a:pt x="2765387" y="2110809"/>
                  </a:lnTo>
                  <a:lnTo>
                    <a:pt x="2755503" y="2134333"/>
                  </a:lnTo>
                  <a:cubicBezTo>
                    <a:pt x="2743931" y="2145904"/>
                    <a:pt x="2728036" y="2153025"/>
                    <a:pt x="2710488" y="2153025"/>
                  </a:cubicBezTo>
                  <a:cubicBezTo>
                    <a:pt x="2675393" y="2153025"/>
                    <a:pt x="2646401" y="2124542"/>
                    <a:pt x="2646401" y="2088938"/>
                  </a:cubicBezTo>
                  <a:cubicBezTo>
                    <a:pt x="2646401" y="2053842"/>
                    <a:pt x="2674884" y="2024851"/>
                    <a:pt x="2710488" y="2024851"/>
                  </a:cubicBezTo>
                  <a:cubicBezTo>
                    <a:pt x="2728036" y="2024851"/>
                    <a:pt x="2744058" y="2031972"/>
                    <a:pt x="2755693" y="2043543"/>
                  </a:cubicBezTo>
                  <a:lnTo>
                    <a:pt x="2765901" y="2068084"/>
                  </a:lnTo>
                  <a:lnTo>
                    <a:pt x="3813829" y="2068084"/>
                  </a:lnTo>
                  <a:lnTo>
                    <a:pt x="3891526" y="2068084"/>
                  </a:lnTo>
                  <a:lnTo>
                    <a:pt x="4939454" y="2068084"/>
                  </a:lnTo>
                  <a:lnTo>
                    <a:pt x="4949662" y="2043543"/>
                  </a:lnTo>
                  <a:cubicBezTo>
                    <a:pt x="4961297" y="2031972"/>
                    <a:pt x="4977319" y="2024851"/>
                    <a:pt x="4994867" y="2024851"/>
                  </a:cubicBezTo>
                  <a:cubicBezTo>
                    <a:pt x="5030471" y="2024851"/>
                    <a:pt x="5058954" y="2053842"/>
                    <a:pt x="5058954" y="2088938"/>
                  </a:cubicBezTo>
                  <a:cubicBezTo>
                    <a:pt x="5058954" y="2124542"/>
                    <a:pt x="5029962" y="2153025"/>
                    <a:pt x="4994867" y="2153025"/>
                  </a:cubicBezTo>
                  <a:close/>
                  <a:moveTo>
                    <a:pt x="6894598" y="2200836"/>
                  </a:moveTo>
                  <a:cubicBezTo>
                    <a:pt x="6877050" y="2200836"/>
                    <a:pt x="6861156" y="2193715"/>
                    <a:pt x="6849585" y="2182144"/>
                  </a:cubicBezTo>
                  <a:lnTo>
                    <a:pt x="6839487" y="2158111"/>
                  </a:lnTo>
                  <a:lnTo>
                    <a:pt x="5314795" y="2158111"/>
                  </a:lnTo>
                  <a:lnTo>
                    <a:pt x="5022842" y="1866158"/>
                  </a:lnTo>
                  <a:lnTo>
                    <a:pt x="3891526" y="1866158"/>
                  </a:lnTo>
                  <a:lnTo>
                    <a:pt x="3813829" y="1866158"/>
                  </a:lnTo>
                  <a:lnTo>
                    <a:pt x="2682513" y="1866158"/>
                  </a:lnTo>
                  <a:lnTo>
                    <a:pt x="2390560" y="2158111"/>
                  </a:lnTo>
                  <a:lnTo>
                    <a:pt x="865868" y="2158111"/>
                  </a:lnTo>
                  <a:lnTo>
                    <a:pt x="855770" y="2182144"/>
                  </a:lnTo>
                  <a:cubicBezTo>
                    <a:pt x="844199" y="2193715"/>
                    <a:pt x="828305" y="2200836"/>
                    <a:pt x="810757" y="2200836"/>
                  </a:cubicBezTo>
                  <a:cubicBezTo>
                    <a:pt x="775661" y="2200836"/>
                    <a:pt x="746669" y="2172353"/>
                    <a:pt x="746669" y="2136749"/>
                  </a:cubicBezTo>
                  <a:cubicBezTo>
                    <a:pt x="746669" y="2101654"/>
                    <a:pt x="775153" y="2072662"/>
                    <a:pt x="810757" y="2072662"/>
                  </a:cubicBezTo>
                  <a:cubicBezTo>
                    <a:pt x="828305" y="2072662"/>
                    <a:pt x="844326" y="2079783"/>
                    <a:pt x="855961" y="2091354"/>
                  </a:cubicBezTo>
                  <a:lnTo>
                    <a:pt x="865957" y="2115387"/>
                  </a:lnTo>
                  <a:lnTo>
                    <a:pt x="2373266" y="2115387"/>
                  </a:lnTo>
                  <a:lnTo>
                    <a:pt x="2664712" y="1823942"/>
                  </a:lnTo>
                  <a:lnTo>
                    <a:pt x="3813829" y="1823942"/>
                  </a:lnTo>
                  <a:lnTo>
                    <a:pt x="3891526" y="1823942"/>
                  </a:lnTo>
                  <a:lnTo>
                    <a:pt x="5040643" y="1823942"/>
                  </a:lnTo>
                  <a:lnTo>
                    <a:pt x="5332089" y="2115387"/>
                  </a:lnTo>
                  <a:lnTo>
                    <a:pt x="6839398" y="2115387"/>
                  </a:lnTo>
                  <a:lnTo>
                    <a:pt x="6849394" y="2091354"/>
                  </a:lnTo>
                  <a:cubicBezTo>
                    <a:pt x="6861029" y="2079783"/>
                    <a:pt x="6877050" y="2072662"/>
                    <a:pt x="6894598" y="2072662"/>
                  </a:cubicBezTo>
                  <a:cubicBezTo>
                    <a:pt x="6930202" y="2072662"/>
                    <a:pt x="6958686" y="2101654"/>
                    <a:pt x="6958686" y="2136749"/>
                  </a:cubicBezTo>
                  <a:cubicBezTo>
                    <a:pt x="6958686" y="2172353"/>
                    <a:pt x="6929694" y="2200836"/>
                    <a:pt x="6894598" y="2200836"/>
                  </a:cubicBezTo>
                  <a:close/>
                  <a:moveTo>
                    <a:pt x="6288822" y="2758618"/>
                  </a:moveTo>
                  <a:lnTo>
                    <a:pt x="5599628" y="2758618"/>
                  </a:lnTo>
                  <a:lnTo>
                    <a:pt x="5280717" y="2439708"/>
                  </a:lnTo>
                  <a:lnTo>
                    <a:pt x="3891526" y="2439708"/>
                  </a:lnTo>
                  <a:lnTo>
                    <a:pt x="3813829" y="2439708"/>
                  </a:lnTo>
                  <a:lnTo>
                    <a:pt x="2424638" y="2439708"/>
                  </a:lnTo>
                  <a:lnTo>
                    <a:pt x="2105727" y="2758618"/>
                  </a:lnTo>
                  <a:lnTo>
                    <a:pt x="1416533" y="2758618"/>
                  </a:lnTo>
                  <a:lnTo>
                    <a:pt x="1039640" y="2382233"/>
                  </a:lnTo>
                  <a:lnTo>
                    <a:pt x="558174" y="2382233"/>
                  </a:lnTo>
                  <a:lnTo>
                    <a:pt x="557467" y="2385690"/>
                  </a:lnTo>
                  <a:cubicBezTo>
                    <a:pt x="547668" y="2408650"/>
                    <a:pt x="524780" y="2424958"/>
                    <a:pt x="498458" y="2424958"/>
                  </a:cubicBezTo>
                  <a:cubicBezTo>
                    <a:pt x="463363" y="2424958"/>
                    <a:pt x="434371" y="2396475"/>
                    <a:pt x="434371" y="2360871"/>
                  </a:cubicBezTo>
                  <a:cubicBezTo>
                    <a:pt x="434371" y="2325776"/>
                    <a:pt x="462854" y="2296784"/>
                    <a:pt x="498458" y="2296784"/>
                  </a:cubicBezTo>
                  <a:cubicBezTo>
                    <a:pt x="524780" y="2296784"/>
                    <a:pt x="547668" y="2312805"/>
                    <a:pt x="557467" y="2335837"/>
                  </a:cubicBezTo>
                  <a:lnTo>
                    <a:pt x="558212" y="2339508"/>
                  </a:lnTo>
                  <a:lnTo>
                    <a:pt x="1057441" y="2339508"/>
                  </a:lnTo>
                  <a:lnTo>
                    <a:pt x="1433828" y="2716402"/>
                  </a:lnTo>
                  <a:lnTo>
                    <a:pt x="2087925" y="2716402"/>
                  </a:lnTo>
                  <a:lnTo>
                    <a:pt x="2406836" y="2397491"/>
                  </a:lnTo>
                  <a:lnTo>
                    <a:pt x="3813829" y="2397491"/>
                  </a:lnTo>
                  <a:lnTo>
                    <a:pt x="3891526" y="2397491"/>
                  </a:lnTo>
                  <a:lnTo>
                    <a:pt x="5298519" y="2397491"/>
                  </a:lnTo>
                  <a:lnTo>
                    <a:pt x="5617430" y="2716402"/>
                  </a:lnTo>
                  <a:lnTo>
                    <a:pt x="6271527" y="2716402"/>
                  </a:lnTo>
                  <a:lnTo>
                    <a:pt x="6647914" y="2339508"/>
                  </a:lnTo>
                  <a:lnTo>
                    <a:pt x="7147143" y="2339508"/>
                  </a:lnTo>
                  <a:lnTo>
                    <a:pt x="7147888" y="2335837"/>
                  </a:lnTo>
                  <a:cubicBezTo>
                    <a:pt x="7157687" y="2312805"/>
                    <a:pt x="7180575" y="2296784"/>
                    <a:pt x="7206897" y="2296784"/>
                  </a:cubicBezTo>
                  <a:cubicBezTo>
                    <a:pt x="7242501" y="2296784"/>
                    <a:pt x="7270984" y="2325776"/>
                    <a:pt x="7270984" y="2360871"/>
                  </a:cubicBezTo>
                  <a:cubicBezTo>
                    <a:pt x="7270984" y="2396475"/>
                    <a:pt x="7241992" y="2424958"/>
                    <a:pt x="7206897" y="2424958"/>
                  </a:cubicBezTo>
                  <a:cubicBezTo>
                    <a:pt x="7180575" y="2424958"/>
                    <a:pt x="7157687" y="2408650"/>
                    <a:pt x="7147888" y="2385690"/>
                  </a:cubicBezTo>
                  <a:lnTo>
                    <a:pt x="7147181" y="2382233"/>
                  </a:lnTo>
                  <a:lnTo>
                    <a:pt x="6665715" y="2382233"/>
                  </a:lnTo>
                  <a:close/>
                  <a:moveTo>
                    <a:pt x="5137791" y="2917183"/>
                  </a:moveTo>
                  <a:cubicBezTo>
                    <a:pt x="5121388" y="2917184"/>
                    <a:pt x="5104985" y="2910953"/>
                    <a:pt x="5092524" y="2898492"/>
                  </a:cubicBezTo>
                  <a:cubicBezTo>
                    <a:pt x="5073831" y="2879799"/>
                    <a:pt x="5069158" y="2852523"/>
                    <a:pt x="5078504" y="2829325"/>
                  </a:cubicBezTo>
                  <a:lnTo>
                    <a:pt x="5080434" y="2826383"/>
                  </a:lnTo>
                  <a:lnTo>
                    <a:pt x="4914504" y="2660454"/>
                  </a:lnTo>
                  <a:lnTo>
                    <a:pt x="3891526" y="2660454"/>
                  </a:lnTo>
                  <a:lnTo>
                    <a:pt x="3813829" y="2660454"/>
                  </a:lnTo>
                  <a:lnTo>
                    <a:pt x="2790851" y="2660454"/>
                  </a:lnTo>
                  <a:lnTo>
                    <a:pt x="2624921" y="2826383"/>
                  </a:lnTo>
                  <a:lnTo>
                    <a:pt x="2626851" y="2829325"/>
                  </a:lnTo>
                  <a:cubicBezTo>
                    <a:pt x="2636197" y="2852523"/>
                    <a:pt x="2631524" y="2879799"/>
                    <a:pt x="2612831" y="2898492"/>
                  </a:cubicBezTo>
                  <a:cubicBezTo>
                    <a:pt x="2600370" y="2910953"/>
                    <a:pt x="2583967" y="2917184"/>
                    <a:pt x="2567564" y="2917183"/>
                  </a:cubicBezTo>
                  <a:cubicBezTo>
                    <a:pt x="2551161" y="2917184"/>
                    <a:pt x="2534758" y="2910953"/>
                    <a:pt x="2522297" y="2898492"/>
                  </a:cubicBezTo>
                  <a:cubicBezTo>
                    <a:pt x="2497373" y="2873568"/>
                    <a:pt x="2497373" y="2832878"/>
                    <a:pt x="2522297" y="2807955"/>
                  </a:cubicBezTo>
                  <a:cubicBezTo>
                    <a:pt x="2540988" y="2789263"/>
                    <a:pt x="2568549" y="2784589"/>
                    <a:pt x="2591676" y="2793936"/>
                  </a:cubicBezTo>
                  <a:lnTo>
                    <a:pt x="2594844" y="2796036"/>
                  </a:lnTo>
                  <a:lnTo>
                    <a:pt x="2773557" y="2617729"/>
                  </a:lnTo>
                  <a:lnTo>
                    <a:pt x="3813829" y="2617729"/>
                  </a:lnTo>
                  <a:lnTo>
                    <a:pt x="3891526" y="2617729"/>
                  </a:lnTo>
                  <a:lnTo>
                    <a:pt x="4931798" y="2617729"/>
                  </a:lnTo>
                  <a:lnTo>
                    <a:pt x="5110511" y="2796036"/>
                  </a:lnTo>
                  <a:lnTo>
                    <a:pt x="5113679" y="2793936"/>
                  </a:lnTo>
                  <a:cubicBezTo>
                    <a:pt x="5136806" y="2784589"/>
                    <a:pt x="5164367" y="2789263"/>
                    <a:pt x="5183058" y="2807955"/>
                  </a:cubicBezTo>
                  <a:cubicBezTo>
                    <a:pt x="5207982" y="2832878"/>
                    <a:pt x="5207982" y="2873568"/>
                    <a:pt x="5183058" y="2898492"/>
                  </a:cubicBezTo>
                  <a:cubicBezTo>
                    <a:pt x="5170597" y="2910953"/>
                    <a:pt x="5154194" y="2917184"/>
                    <a:pt x="5137791" y="2917183"/>
                  </a:cubicBezTo>
                  <a:close/>
                  <a:moveTo>
                    <a:pt x="2170325" y="2985975"/>
                  </a:moveTo>
                  <a:lnTo>
                    <a:pt x="1134753" y="2985975"/>
                  </a:lnTo>
                  <a:lnTo>
                    <a:pt x="844431" y="2695653"/>
                  </a:lnTo>
                  <a:lnTo>
                    <a:pt x="841482" y="2697647"/>
                  </a:lnTo>
                  <a:cubicBezTo>
                    <a:pt x="818355" y="2707184"/>
                    <a:pt x="790793" y="2702415"/>
                    <a:pt x="772100" y="2683342"/>
                  </a:cubicBezTo>
                  <a:cubicBezTo>
                    <a:pt x="747179" y="2658419"/>
                    <a:pt x="747179" y="2617729"/>
                    <a:pt x="772100" y="2592806"/>
                  </a:cubicBezTo>
                  <a:cubicBezTo>
                    <a:pt x="797024" y="2567883"/>
                    <a:pt x="837715" y="2567883"/>
                    <a:pt x="862638" y="2592806"/>
                  </a:cubicBezTo>
                  <a:cubicBezTo>
                    <a:pt x="881329" y="2611498"/>
                    <a:pt x="886001" y="2639060"/>
                    <a:pt x="876656" y="2662186"/>
                  </a:cubicBezTo>
                  <a:lnTo>
                    <a:pt x="874423" y="2665556"/>
                  </a:lnTo>
                  <a:lnTo>
                    <a:pt x="1152556" y="2943250"/>
                  </a:lnTo>
                  <a:lnTo>
                    <a:pt x="2152523" y="2943250"/>
                  </a:lnTo>
                  <a:lnTo>
                    <a:pt x="2431252" y="2664521"/>
                  </a:lnTo>
                  <a:lnTo>
                    <a:pt x="2461261" y="2694530"/>
                  </a:lnTo>
                  <a:close/>
                  <a:moveTo>
                    <a:pt x="6570602" y="2985975"/>
                  </a:moveTo>
                  <a:lnTo>
                    <a:pt x="5535030" y="2985975"/>
                  </a:lnTo>
                  <a:lnTo>
                    <a:pt x="5244094" y="2694530"/>
                  </a:lnTo>
                  <a:lnTo>
                    <a:pt x="5274103" y="2664521"/>
                  </a:lnTo>
                  <a:lnTo>
                    <a:pt x="5552832" y="2943250"/>
                  </a:lnTo>
                  <a:lnTo>
                    <a:pt x="6552799" y="2943250"/>
                  </a:lnTo>
                  <a:lnTo>
                    <a:pt x="6830932" y="2665556"/>
                  </a:lnTo>
                  <a:lnTo>
                    <a:pt x="6828699" y="2662186"/>
                  </a:lnTo>
                  <a:cubicBezTo>
                    <a:pt x="6819354" y="2639060"/>
                    <a:pt x="6824026" y="2611498"/>
                    <a:pt x="6842717" y="2592806"/>
                  </a:cubicBezTo>
                  <a:cubicBezTo>
                    <a:pt x="6867640" y="2567883"/>
                    <a:pt x="6908331" y="2567883"/>
                    <a:pt x="6933255" y="2592806"/>
                  </a:cubicBezTo>
                  <a:cubicBezTo>
                    <a:pt x="6958176" y="2617729"/>
                    <a:pt x="6958176" y="2658419"/>
                    <a:pt x="6933255" y="2683342"/>
                  </a:cubicBezTo>
                  <a:cubicBezTo>
                    <a:pt x="6914562" y="2702415"/>
                    <a:pt x="6887000" y="2707184"/>
                    <a:pt x="6863873" y="2697647"/>
                  </a:cubicBezTo>
                  <a:lnTo>
                    <a:pt x="6860924" y="2695653"/>
                  </a:lnTo>
                  <a:close/>
                  <a:moveTo>
                    <a:pt x="4655611" y="3072951"/>
                  </a:moveTo>
                  <a:cubicBezTo>
                    <a:pt x="4629289" y="3072951"/>
                    <a:pt x="4606687" y="3056643"/>
                    <a:pt x="4596817" y="3033683"/>
                  </a:cubicBezTo>
                  <a:lnTo>
                    <a:pt x="4596080" y="3030227"/>
                  </a:lnTo>
                  <a:lnTo>
                    <a:pt x="3891526" y="3030227"/>
                  </a:lnTo>
                  <a:lnTo>
                    <a:pt x="3813829" y="3030227"/>
                  </a:lnTo>
                  <a:lnTo>
                    <a:pt x="3109275" y="3030227"/>
                  </a:lnTo>
                  <a:lnTo>
                    <a:pt x="3108538" y="3033683"/>
                  </a:lnTo>
                  <a:cubicBezTo>
                    <a:pt x="3098668" y="3056643"/>
                    <a:pt x="3076066" y="3072951"/>
                    <a:pt x="3049744" y="3072951"/>
                  </a:cubicBezTo>
                  <a:cubicBezTo>
                    <a:pt x="3014649" y="3072951"/>
                    <a:pt x="2985657" y="3044468"/>
                    <a:pt x="2985657" y="3008864"/>
                  </a:cubicBezTo>
                  <a:cubicBezTo>
                    <a:pt x="2985657" y="2973769"/>
                    <a:pt x="3014140" y="2944777"/>
                    <a:pt x="3049744" y="2944777"/>
                  </a:cubicBezTo>
                  <a:cubicBezTo>
                    <a:pt x="3076447" y="2944777"/>
                    <a:pt x="3099144" y="2960799"/>
                    <a:pt x="3108824" y="2983830"/>
                  </a:cubicBezTo>
                  <a:lnTo>
                    <a:pt x="3109559" y="2987502"/>
                  </a:lnTo>
                  <a:lnTo>
                    <a:pt x="3813829" y="2987502"/>
                  </a:lnTo>
                  <a:lnTo>
                    <a:pt x="3891526" y="2987502"/>
                  </a:lnTo>
                  <a:lnTo>
                    <a:pt x="4595796" y="2987502"/>
                  </a:lnTo>
                  <a:lnTo>
                    <a:pt x="4596531" y="2983830"/>
                  </a:lnTo>
                  <a:cubicBezTo>
                    <a:pt x="4606211" y="2960799"/>
                    <a:pt x="4628908" y="2944777"/>
                    <a:pt x="4655611" y="2944777"/>
                  </a:cubicBezTo>
                  <a:cubicBezTo>
                    <a:pt x="4691215" y="2944777"/>
                    <a:pt x="4719698" y="2973769"/>
                    <a:pt x="4719698" y="3008864"/>
                  </a:cubicBezTo>
                  <a:cubicBezTo>
                    <a:pt x="4719698" y="3044468"/>
                    <a:pt x="4690706" y="3072951"/>
                    <a:pt x="4655611" y="3072951"/>
                  </a:cubicBezTo>
                  <a:close/>
                  <a:moveTo>
                    <a:pt x="6433271" y="3191461"/>
                  </a:moveTo>
                  <a:cubicBezTo>
                    <a:pt x="6406950" y="3191461"/>
                    <a:pt x="6384347" y="3175439"/>
                    <a:pt x="6374476" y="3152408"/>
                  </a:cubicBezTo>
                  <a:lnTo>
                    <a:pt x="6373700" y="3148736"/>
                  </a:lnTo>
                  <a:lnTo>
                    <a:pt x="5101170" y="3148736"/>
                  </a:lnTo>
                  <a:lnTo>
                    <a:pt x="4805656" y="2853732"/>
                  </a:lnTo>
                  <a:lnTo>
                    <a:pt x="3891526" y="2853732"/>
                  </a:lnTo>
                  <a:lnTo>
                    <a:pt x="3813829" y="2853732"/>
                  </a:lnTo>
                  <a:lnTo>
                    <a:pt x="2899699" y="2853732"/>
                  </a:lnTo>
                  <a:lnTo>
                    <a:pt x="2604185" y="3148736"/>
                  </a:lnTo>
                  <a:lnTo>
                    <a:pt x="1331655" y="3148736"/>
                  </a:lnTo>
                  <a:lnTo>
                    <a:pt x="1330879" y="3152408"/>
                  </a:lnTo>
                  <a:cubicBezTo>
                    <a:pt x="1321008" y="3175439"/>
                    <a:pt x="1298405" y="3191461"/>
                    <a:pt x="1272084" y="3191461"/>
                  </a:cubicBezTo>
                  <a:cubicBezTo>
                    <a:pt x="1236989" y="3191461"/>
                    <a:pt x="1207996" y="3162978"/>
                    <a:pt x="1207996" y="3127374"/>
                  </a:cubicBezTo>
                  <a:cubicBezTo>
                    <a:pt x="1207996" y="3092279"/>
                    <a:pt x="1236480" y="3063287"/>
                    <a:pt x="1272084" y="3063287"/>
                  </a:cubicBezTo>
                  <a:cubicBezTo>
                    <a:pt x="1298405" y="3063287"/>
                    <a:pt x="1321294" y="3079309"/>
                    <a:pt x="1331093" y="3102340"/>
                  </a:cubicBezTo>
                  <a:lnTo>
                    <a:pt x="1331941" y="3106520"/>
                  </a:lnTo>
                  <a:lnTo>
                    <a:pt x="2586892" y="3106520"/>
                  </a:lnTo>
                  <a:lnTo>
                    <a:pt x="2881896" y="2811007"/>
                  </a:lnTo>
                  <a:lnTo>
                    <a:pt x="3813829" y="2811007"/>
                  </a:lnTo>
                  <a:lnTo>
                    <a:pt x="3891526" y="2811007"/>
                  </a:lnTo>
                  <a:lnTo>
                    <a:pt x="4823459" y="2811007"/>
                  </a:lnTo>
                  <a:lnTo>
                    <a:pt x="5118463" y="3106520"/>
                  </a:lnTo>
                  <a:lnTo>
                    <a:pt x="6373414" y="3106520"/>
                  </a:lnTo>
                  <a:lnTo>
                    <a:pt x="6374262" y="3102340"/>
                  </a:lnTo>
                  <a:cubicBezTo>
                    <a:pt x="6384061" y="3079309"/>
                    <a:pt x="6406950" y="3063287"/>
                    <a:pt x="6433271" y="3063287"/>
                  </a:cubicBezTo>
                  <a:cubicBezTo>
                    <a:pt x="6468875" y="3063287"/>
                    <a:pt x="6497359" y="3092279"/>
                    <a:pt x="6497359" y="3127374"/>
                  </a:cubicBezTo>
                  <a:cubicBezTo>
                    <a:pt x="6497359" y="3162978"/>
                    <a:pt x="6468366" y="3191461"/>
                    <a:pt x="6433271" y="3191461"/>
                  </a:cubicBezTo>
                  <a:close/>
                  <a:moveTo>
                    <a:pt x="2483639" y="3362361"/>
                  </a:moveTo>
                  <a:lnTo>
                    <a:pt x="982165" y="3362361"/>
                  </a:lnTo>
                  <a:lnTo>
                    <a:pt x="724290" y="3104486"/>
                  </a:lnTo>
                  <a:lnTo>
                    <a:pt x="123903" y="3104486"/>
                  </a:lnTo>
                  <a:lnTo>
                    <a:pt x="123169" y="3108157"/>
                  </a:lnTo>
                  <a:cubicBezTo>
                    <a:pt x="113489" y="3131188"/>
                    <a:pt x="90791" y="3147210"/>
                    <a:pt x="64088" y="3147210"/>
                  </a:cubicBezTo>
                  <a:cubicBezTo>
                    <a:pt x="28993" y="3147210"/>
                    <a:pt x="0" y="3118727"/>
                    <a:pt x="0" y="3083123"/>
                  </a:cubicBezTo>
                  <a:cubicBezTo>
                    <a:pt x="0" y="3048028"/>
                    <a:pt x="28484" y="3019036"/>
                    <a:pt x="64088" y="3019036"/>
                  </a:cubicBezTo>
                  <a:cubicBezTo>
                    <a:pt x="90409" y="3019036"/>
                    <a:pt x="113298" y="3035058"/>
                    <a:pt x="123097" y="3058089"/>
                  </a:cubicBezTo>
                  <a:lnTo>
                    <a:pt x="123945" y="3062270"/>
                  </a:lnTo>
                  <a:lnTo>
                    <a:pt x="742091" y="3062270"/>
                  </a:lnTo>
                  <a:lnTo>
                    <a:pt x="999967" y="3320145"/>
                  </a:lnTo>
                  <a:lnTo>
                    <a:pt x="2483639" y="3320145"/>
                  </a:lnTo>
                  <a:close/>
                  <a:moveTo>
                    <a:pt x="6723190" y="3362361"/>
                  </a:moveTo>
                  <a:lnTo>
                    <a:pt x="5221716" y="3362361"/>
                  </a:lnTo>
                  <a:lnTo>
                    <a:pt x="5221716" y="3320145"/>
                  </a:lnTo>
                  <a:lnTo>
                    <a:pt x="6705388" y="3320145"/>
                  </a:lnTo>
                  <a:lnTo>
                    <a:pt x="6963264" y="3062270"/>
                  </a:lnTo>
                  <a:lnTo>
                    <a:pt x="7581410" y="3062270"/>
                  </a:lnTo>
                  <a:lnTo>
                    <a:pt x="7582258" y="3058089"/>
                  </a:lnTo>
                  <a:cubicBezTo>
                    <a:pt x="7592057" y="3035058"/>
                    <a:pt x="7614946" y="3019036"/>
                    <a:pt x="7641267" y="3019036"/>
                  </a:cubicBezTo>
                  <a:cubicBezTo>
                    <a:pt x="7676871" y="3019036"/>
                    <a:pt x="7705355" y="3048028"/>
                    <a:pt x="7705355" y="3083123"/>
                  </a:cubicBezTo>
                  <a:cubicBezTo>
                    <a:pt x="7705355" y="3118727"/>
                    <a:pt x="7676362" y="3147210"/>
                    <a:pt x="7641267" y="3147210"/>
                  </a:cubicBezTo>
                  <a:cubicBezTo>
                    <a:pt x="7614564" y="3147210"/>
                    <a:pt x="7591866" y="3131188"/>
                    <a:pt x="7582186" y="3108157"/>
                  </a:cubicBezTo>
                  <a:lnTo>
                    <a:pt x="7581452" y="3104486"/>
                  </a:lnTo>
                  <a:lnTo>
                    <a:pt x="6981065" y="3104486"/>
                  </a:lnTo>
                  <a:close/>
                  <a:moveTo>
                    <a:pt x="6954109" y="3532243"/>
                  </a:moveTo>
                  <a:lnTo>
                    <a:pt x="5233415" y="3532243"/>
                  </a:lnTo>
                  <a:lnTo>
                    <a:pt x="4900770" y="3199600"/>
                  </a:lnTo>
                  <a:lnTo>
                    <a:pt x="3891526" y="3199600"/>
                  </a:lnTo>
                  <a:lnTo>
                    <a:pt x="3813829" y="3199600"/>
                  </a:lnTo>
                  <a:lnTo>
                    <a:pt x="2804585" y="3199600"/>
                  </a:lnTo>
                  <a:lnTo>
                    <a:pt x="2471940" y="3532243"/>
                  </a:lnTo>
                  <a:lnTo>
                    <a:pt x="751246" y="3532243"/>
                  </a:lnTo>
                  <a:lnTo>
                    <a:pt x="530711" y="3311286"/>
                  </a:lnTo>
                  <a:lnTo>
                    <a:pt x="527657" y="3313310"/>
                  </a:lnTo>
                  <a:cubicBezTo>
                    <a:pt x="504529" y="3322655"/>
                    <a:pt x="476967" y="3317982"/>
                    <a:pt x="458275" y="3299291"/>
                  </a:cubicBezTo>
                  <a:cubicBezTo>
                    <a:pt x="433354" y="3274367"/>
                    <a:pt x="433354" y="3233677"/>
                    <a:pt x="458275" y="3208754"/>
                  </a:cubicBezTo>
                  <a:cubicBezTo>
                    <a:pt x="483198" y="3183831"/>
                    <a:pt x="523889" y="3183831"/>
                    <a:pt x="548813" y="3208754"/>
                  </a:cubicBezTo>
                  <a:cubicBezTo>
                    <a:pt x="567504" y="3227446"/>
                    <a:pt x="572177" y="3255007"/>
                    <a:pt x="562831" y="3278134"/>
                  </a:cubicBezTo>
                  <a:lnTo>
                    <a:pt x="560771" y="3281243"/>
                  </a:lnTo>
                  <a:lnTo>
                    <a:pt x="769048" y="3489518"/>
                  </a:lnTo>
                  <a:lnTo>
                    <a:pt x="2454647" y="3489518"/>
                  </a:lnTo>
                  <a:lnTo>
                    <a:pt x="2786782" y="3157384"/>
                  </a:lnTo>
                  <a:lnTo>
                    <a:pt x="3813829" y="3157384"/>
                  </a:lnTo>
                  <a:lnTo>
                    <a:pt x="3891526" y="3157384"/>
                  </a:lnTo>
                  <a:lnTo>
                    <a:pt x="4918573" y="3157384"/>
                  </a:lnTo>
                  <a:lnTo>
                    <a:pt x="5250708" y="3489518"/>
                  </a:lnTo>
                  <a:lnTo>
                    <a:pt x="6936307" y="3489518"/>
                  </a:lnTo>
                  <a:lnTo>
                    <a:pt x="7144584" y="3281243"/>
                  </a:lnTo>
                  <a:lnTo>
                    <a:pt x="7142524" y="3278134"/>
                  </a:lnTo>
                  <a:cubicBezTo>
                    <a:pt x="7133178" y="3255007"/>
                    <a:pt x="7137851" y="3227446"/>
                    <a:pt x="7156542" y="3208754"/>
                  </a:cubicBezTo>
                  <a:cubicBezTo>
                    <a:pt x="7181466" y="3183831"/>
                    <a:pt x="7222157" y="3183831"/>
                    <a:pt x="7247080" y="3208754"/>
                  </a:cubicBezTo>
                  <a:cubicBezTo>
                    <a:pt x="7272001" y="3233677"/>
                    <a:pt x="7272001" y="3274367"/>
                    <a:pt x="7247080" y="3299291"/>
                  </a:cubicBezTo>
                  <a:cubicBezTo>
                    <a:pt x="7228388" y="3317982"/>
                    <a:pt x="7200826" y="3322655"/>
                    <a:pt x="7177698" y="3313310"/>
                  </a:cubicBezTo>
                  <a:lnTo>
                    <a:pt x="7174644" y="3311286"/>
                  </a:lnTo>
                  <a:close/>
                  <a:moveTo>
                    <a:pt x="4665783" y="3924395"/>
                  </a:moveTo>
                  <a:cubicBezTo>
                    <a:pt x="4639461" y="3924395"/>
                    <a:pt x="4616859" y="3908087"/>
                    <a:pt x="4606989" y="3885127"/>
                  </a:cubicBezTo>
                  <a:lnTo>
                    <a:pt x="4606252" y="3881671"/>
                  </a:lnTo>
                  <a:lnTo>
                    <a:pt x="3891526" y="3881671"/>
                  </a:lnTo>
                  <a:lnTo>
                    <a:pt x="3813829" y="3881671"/>
                  </a:lnTo>
                  <a:lnTo>
                    <a:pt x="3099103" y="3881671"/>
                  </a:lnTo>
                  <a:lnTo>
                    <a:pt x="3098366" y="3885127"/>
                  </a:lnTo>
                  <a:cubicBezTo>
                    <a:pt x="3088496" y="3908087"/>
                    <a:pt x="3065894" y="3924395"/>
                    <a:pt x="3039572" y="3924395"/>
                  </a:cubicBezTo>
                  <a:cubicBezTo>
                    <a:pt x="3004477" y="3924395"/>
                    <a:pt x="2975485" y="3895912"/>
                    <a:pt x="2975485" y="3860308"/>
                  </a:cubicBezTo>
                  <a:cubicBezTo>
                    <a:pt x="2975485" y="3825213"/>
                    <a:pt x="3003968" y="3796221"/>
                    <a:pt x="3039572" y="3796221"/>
                  </a:cubicBezTo>
                  <a:cubicBezTo>
                    <a:pt x="3066275" y="3796221"/>
                    <a:pt x="3088972" y="3812243"/>
                    <a:pt x="3098652" y="3835274"/>
                  </a:cubicBezTo>
                  <a:lnTo>
                    <a:pt x="3099387" y="3838946"/>
                  </a:lnTo>
                  <a:lnTo>
                    <a:pt x="3813829" y="3838946"/>
                  </a:lnTo>
                  <a:lnTo>
                    <a:pt x="3891526" y="3838946"/>
                  </a:lnTo>
                  <a:lnTo>
                    <a:pt x="4605968" y="3838946"/>
                  </a:lnTo>
                  <a:lnTo>
                    <a:pt x="4606703" y="3835274"/>
                  </a:lnTo>
                  <a:cubicBezTo>
                    <a:pt x="4616383" y="3812243"/>
                    <a:pt x="4639080" y="3796221"/>
                    <a:pt x="4665783" y="3796221"/>
                  </a:cubicBezTo>
                  <a:cubicBezTo>
                    <a:pt x="4701387" y="3796221"/>
                    <a:pt x="4729870" y="3825213"/>
                    <a:pt x="4729870" y="3860308"/>
                  </a:cubicBezTo>
                  <a:cubicBezTo>
                    <a:pt x="4729870" y="3895912"/>
                    <a:pt x="4700878" y="3924395"/>
                    <a:pt x="4665783" y="3924395"/>
                  </a:cubicBezTo>
                  <a:close/>
                  <a:moveTo>
                    <a:pt x="7144336" y="3984287"/>
                  </a:moveTo>
                  <a:cubicBezTo>
                    <a:pt x="7127933" y="3984286"/>
                    <a:pt x="7111529" y="3978056"/>
                    <a:pt x="7099067" y="3965595"/>
                  </a:cubicBezTo>
                  <a:cubicBezTo>
                    <a:pt x="7080376" y="3946902"/>
                    <a:pt x="7075704" y="3919340"/>
                    <a:pt x="7085049" y="3896214"/>
                  </a:cubicBezTo>
                  <a:lnTo>
                    <a:pt x="7086955" y="3893338"/>
                  </a:lnTo>
                  <a:lnTo>
                    <a:pt x="6950041" y="3756039"/>
                  </a:lnTo>
                  <a:lnTo>
                    <a:pt x="5077266" y="3756039"/>
                  </a:lnTo>
                  <a:lnTo>
                    <a:pt x="4724276" y="3403050"/>
                  </a:lnTo>
                  <a:lnTo>
                    <a:pt x="3891526" y="3403050"/>
                  </a:lnTo>
                  <a:lnTo>
                    <a:pt x="3813829" y="3403050"/>
                  </a:lnTo>
                  <a:lnTo>
                    <a:pt x="2981079" y="3403050"/>
                  </a:lnTo>
                  <a:lnTo>
                    <a:pt x="2628089" y="3756039"/>
                  </a:lnTo>
                  <a:lnTo>
                    <a:pt x="755314" y="3756039"/>
                  </a:lnTo>
                  <a:lnTo>
                    <a:pt x="618400" y="3893338"/>
                  </a:lnTo>
                  <a:lnTo>
                    <a:pt x="620306" y="3896214"/>
                  </a:lnTo>
                  <a:cubicBezTo>
                    <a:pt x="629651" y="3919340"/>
                    <a:pt x="624979" y="3946902"/>
                    <a:pt x="606288" y="3965595"/>
                  </a:cubicBezTo>
                  <a:cubicBezTo>
                    <a:pt x="593826" y="3978056"/>
                    <a:pt x="577422" y="3984286"/>
                    <a:pt x="561019" y="3984287"/>
                  </a:cubicBezTo>
                  <a:cubicBezTo>
                    <a:pt x="544615" y="3984286"/>
                    <a:pt x="528212" y="3978056"/>
                    <a:pt x="515750" y="3965595"/>
                  </a:cubicBezTo>
                  <a:cubicBezTo>
                    <a:pt x="490828" y="3940671"/>
                    <a:pt x="490828" y="3899981"/>
                    <a:pt x="515750" y="3875058"/>
                  </a:cubicBezTo>
                  <a:cubicBezTo>
                    <a:pt x="534442" y="3856366"/>
                    <a:pt x="562004" y="3851692"/>
                    <a:pt x="585132" y="3861039"/>
                  </a:cubicBezTo>
                  <a:lnTo>
                    <a:pt x="588474" y="3863254"/>
                  </a:lnTo>
                  <a:lnTo>
                    <a:pt x="738021" y="3713314"/>
                  </a:lnTo>
                  <a:lnTo>
                    <a:pt x="2610287" y="3713314"/>
                  </a:lnTo>
                  <a:lnTo>
                    <a:pt x="2963276" y="3360834"/>
                  </a:lnTo>
                  <a:lnTo>
                    <a:pt x="3813829" y="3360834"/>
                  </a:lnTo>
                  <a:lnTo>
                    <a:pt x="3891526" y="3360834"/>
                  </a:lnTo>
                  <a:lnTo>
                    <a:pt x="4742079" y="3360834"/>
                  </a:lnTo>
                  <a:lnTo>
                    <a:pt x="5095068" y="3713314"/>
                  </a:lnTo>
                  <a:lnTo>
                    <a:pt x="6967334" y="3713314"/>
                  </a:lnTo>
                  <a:lnTo>
                    <a:pt x="7116881" y="3863254"/>
                  </a:lnTo>
                  <a:lnTo>
                    <a:pt x="7120223" y="3861039"/>
                  </a:lnTo>
                  <a:cubicBezTo>
                    <a:pt x="7143351" y="3851692"/>
                    <a:pt x="7170913" y="3856366"/>
                    <a:pt x="7189605" y="3875058"/>
                  </a:cubicBezTo>
                  <a:cubicBezTo>
                    <a:pt x="7214527" y="3899981"/>
                    <a:pt x="7214527" y="3940671"/>
                    <a:pt x="7189605" y="3965595"/>
                  </a:cubicBezTo>
                  <a:cubicBezTo>
                    <a:pt x="7177143" y="3978056"/>
                    <a:pt x="7160740" y="3984286"/>
                    <a:pt x="7144336" y="3984287"/>
                  </a:cubicBezTo>
                  <a:close/>
                  <a:moveTo>
                    <a:pt x="6864080" y="4152643"/>
                  </a:moveTo>
                  <a:cubicBezTo>
                    <a:pt x="6847677" y="4152643"/>
                    <a:pt x="6831274" y="4146412"/>
                    <a:pt x="6818813" y="4133951"/>
                  </a:cubicBezTo>
                  <a:cubicBezTo>
                    <a:pt x="6800120" y="4115258"/>
                    <a:pt x="6795447" y="4087696"/>
                    <a:pt x="6804793" y="4064570"/>
                  </a:cubicBezTo>
                  <a:lnTo>
                    <a:pt x="6806650" y="4061768"/>
                  </a:lnTo>
                  <a:lnTo>
                    <a:pt x="6695215" y="3950334"/>
                  </a:lnTo>
                  <a:lnTo>
                    <a:pt x="5039118" y="3950334"/>
                  </a:lnTo>
                  <a:lnTo>
                    <a:pt x="4731397" y="3642614"/>
                  </a:lnTo>
                  <a:lnTo>
                    <a:pt x="3891526" y="3642614"/>
                  </a:lnTo>
                  <a:lnTo>
                    <a:pt x="3813829" y="3642614"/>
                  </a:lnTo>
                  <a:lnTo>
                    <a:pt x="2973958" y="3642614"/>
                  </a:lnTo>
                  <a:lnTo>
                    <a:pt x="2666237" y="3950334"/>
                  </a:lnTo>
                  <a:lnTo>
                    <a:pt x="1010140" y="3950334"/>
                  </a:lnTo>
                  <a:lnTo>
                    <a:pt x="898705" y="4061768"/>
                  </a:lnTo>
                  <a:lnTo>
                    <a:pt x="900562" y="4064570"/>
                  </a:lnTo>
                  <a:cubicBezTo>
                    <a:pt x="909908" y="4087696"/>
                    <a:pt x="905235" y="4115258"/>
                    <a:pt x="886542" y="4133951"/>
                  </a:cubicBezTo>
                  <a:cubicBezTo>
                    <a:pt x="874081" y="4146412"/>
                    <a:pt x="857678" y="4152643"/>
                    <a:pt x="841275" y="4152643"/>
                  </a:cubicBezTo>
                  <a:cubicBezTo>
                    <a:pt x="824872" y="4152643"/>
                    <a:pt x="808468" y="4146412"/>
                    <a:pt x="796006" y="4133951"/>
                  </a:cubicBezTo>
                  <a:cubicBezTo>
                    <a:pt x="771084" y="4109027"/>
                    <a:pt x="771084" y="4068337"/>
                    <a:pt x="796006" y="4043414"/>
                  </a:cubicBezTo>
                  <a:cubicBezTo>
                    <a:pt x="814699" y="4024722"/>
                    <a:pt x="842260" y="4020048"/>
                    <a:pt x="865387" y="4029395"/>
                  </a:cubicBezTo>
                  <a:lnTo>
                    <a:pt x="868719" y="4031603"/>
                  </a:lnTo>
                  <a:lnTo>
                    <a:pt x="992337" y="3907609"/>
                  </a:lnTo>
                  <a:lnTo>
                    <a:pt x="2648436" y="3907609"/>
                  </a:lnTo>
                  <a:lnTo>
                    <a:pt x="2956665" y="3599889"/>
                  </a:lnTo>
                  <a:lnTo>
                    <a:pt x="3813829" y="3599889"/>
                  </a:lnTo>
                  <a:lnTo>
                    <a:pt x="3891526" y="3599889"/>
                  </a:lnTo>
                  <a:lnTo>
                    <a:pt x="4748690" y="3599889"/>
                  </a:lnTo>
                  <a:lnTo>
                    <a:pt x="5056919" y="3907609"/>
                  </a:lnTo>
                  <a:lnTo>
                    <a:pt x="6713018" y="3907609"/>
                  </a:lnTo>
                  <a:lnTo>
                    <a:pt x="6836636" y="4031603"/>
                  </a:lnTo>
                  <a:lnTo>
                    <a:pt x="6839968" y="4029395"/>
                  </a:lnTo>
                  <a:cubicBezTo>
                    <a:pt x="6863095" y="4020048"/>
                    <a:pt x="6890656" y="4024722"/>
                    <a:pt x="6909349" y="4043414"/>
                  </a:cubicBezTo>
                  <a:cubicBezTo>
                    <a:pt x="6934271" y="4068337"/>
                    <a:pt x="6934271" y="4109027"/>
                    <a:pt x="6909349" y="4133951"/>
                  </a:cubicBezTo>
                  <a:cubicBezTo>
                    <a:pt x="6896887" y="4146412"/>
                    <a:pt x="6880483" y="4152643"/>
                    <a:pt x="6864080" y="4152643"/>
                  </a:cubicBezTo>
                  <a:close/>
                  <a:moveTo>
                    <a:pt x="1394155" y="4273823"/>
                  </a:moveTo>
                  <a:cubicBezTo>
                    <a:pt x="1358759" y="4273823"/>
                    <a:pt x="1330067" y="4245131"/>
                    <a:pt x="1330067" y="4209736"/>
                  </a:cubicBezTo>
                  <a:cubicBezTo>
                    <a:pt x="1330067" y="4174342"/>
                    <a:pt x="1358760" y="4145649"/>
                    <a:pt x="1394155" y="4145649"/>
                  </a:cubicBezTo>
                  <a:cubicBezTo>
                    <a:pt x="1420701" y="4145649"/>
                    <a:pt x="1443477" y="4161788"/>
                    <a:pt x="1453206" y="4184790"/>
                  </a:cubicBezTo>
                  <a:lnTo>
                    <a:pt x="1453929" y="4188374"/>
                  </a:lnTo>
                  <a:lnTo>
                    <a:pt x="2252722" y="4188374"/>
                  </a:lnTo>
                  <a:lnTo>
                    <a:pt x="2252722" y="4231099"/>
                  </a:lnTo>
                  <a:lnTo>
                    <a:pt x="1453929" y="4231099"/>
                  </a:lnTo>
                  <a:lnTo>
                    <a:pt x="1453206" y="4234682"/>
                  </a:lnTo>
                  <a:cubicBezTo>
                    <a:pt x="1443476" y="4257683"/>
                    <a:pt x="1420700" y="4273823"/>
                    <a:pt x="1394155" y="4273823"/>
                  </a:cubicBezTo>
                  <a:close/>
                  <a:moveTo>
                    <a:pt x="6311200" y="4273823"/>
                  </a:moveTo>
                  <a:cubicBezTo>
                    <a:pt x="6284655" y="4273823"/>
                    <a:pt x="6261879" y="4257683"/>
                    <a:pt x="6252149" y="4234682"/>
                  </a:cubicBezTo>
                  <a:lnTo>
                    <a:pt x="6251426" y="4231099"/>
                  </a:lnTo>
                  <a:lnTo>
                    <a:pt x="5452633" y="4231099"/>
                  </a:lnTo>
                  <a:lnTo>
                    <a:pt x="5452633" y="4188374"/>
                  </a:lnTo>
                  <a:lnTo>
                    <a:pt x="6251426" y="4188374"/>
                  </a:lnTo>
                  <a:lnTo>
                    <a:pt x="6252149" y="4184790"/>
                  </a:lnTo>
                  <a:cubicBezTo>
                    <a:pt x="6261878" y="4161788"/>
                    <a:pt x="6284654" y="4145649"/>
                    <a:pt x="6311200" y="4145649"/>
                  </a:cubicBezTo>
                  <a:cubicBezTo>
                    <a:pt x="6346595" y="4145649"/>
                    <a:pt x="6375288" y="4174342"/>
                    <a:pt x="6375288" y="4209736"/>
                  </a:cubicBezTo>
                  <a:cubicBezTo>
                    <a:pt x="6375288" y="4245131"/>
                    <a:pt x="6346596" y="4273823"/>
                    <a:pt x="6311200" y="4273823"/>
                  </a:cubicBezTo>
                  <a:close/>
                  <a:moveTo>
                    <a:pt x="4994867" y="4449809"/>
                  </a:moveTo>
                  <a:cubicBezTo>
                    <a:pt x="4968545" y="4449809"/>
                    <a:pt x="4945942" y="4433788"/>
                    <a:pt x="4936072" y="4410756"/>
                  </a:cubicBezTo>
                  <a:lnTo>
                    <a:pt x="4935403" y="4407593"/>
                  </a:lnTo>
                  <a:lnTo>
                    <a:pt x="3891526" y="4407593"/>
                  </a:lnTo>
                  <a:lnTo>
                    <a:pt x="3813829" y="4407593"/>
                  </a:lnTo>
                  <a:lnTo>
                    <a:pt x="2769952" y="4407593"/>
                  </a:lnTo>
                  <a:lnTo>
                    <a:pt x="2769283" y="4410756"/>
                  </a:lnTo>
                  <a:cubicBezTo>
                    <a:pt x="2759413" y="4433788"/>
                    <a:pt x="2736810" y="4449809"/>
                    <a:pt x="2710488" y="4449809"/>
                  </a:cubicBezTo>
                  <a:cubicBezTo>
                    <a:pt x="2675393" y="4449809"/>
                    <a:pt x="2646401" y="4421326"/>
                    <a:pt x="2646401" y="4385722"/>
                  </a:cubicBezTo>
                  <a:cubicBezTo>
                    <a:pt x="2646401" y="4350626"/>
                    <a:pt x="2674884" y="4321635"/>
                    <a:pt x="2710488" y="4321635"/>
                  </a:cubicBezTo>
                  <a:cubicBezTo>
                    <a:pt x="2736810" y="4321635"/>
                    <a:pt x="2759699" y="4337657"/>
                    <a:pt x="2769498" y="4360688"/>
                  </a:cubicBezTo>
                  <a:lnTo>
                    <a:pt x="2770346" y="4364868"/>
                  </a:lnTo>
                  <a:lnTo>
                    <a:pt x="3813829" y="4364868"/>
                  </a:lnTo>
                  <a:lnTo>
                    <a:pt x="3891526" y="4364868"/>
                  </a:lnTo>
                  <a:lnTo>
                    <a:pt x="4935009" y="4364868"/>
                  </a:lnTo>
                  <a:lnTo>
                    <a:pt x="4935857" y="4360688"/>
                  </a:lnTo>
                  <a:cubicBezTo>
                    <a:pt x="4945656" y="4337657"/>
                    <a:pt x="4968545" y="4321635"/>
                    <a:pt x="4994867" y="4321635"/>
                  </a:cubicBezTo>
                  <a:cubicBezTo>
                    <a:pt x="5030471" y="4321635"/>
                    <a:pt x="5058954" y="4350626"/>
                    <a:pt x="5058954" y="4385722"/>
                  </a:cubicBezTo>
                  <a:cubicBezTo>
                    <a:pt x="5058954" y="4421326"/>
                    <a:pt x="5029962" y="4449809"/>
                    <a:pt x="4994867" y="4449809"/>
                  </a:cubicBezTo>
                  <a:close/>
                  <a:moveTo>
                    <a:pt x="6894598" y="4497620"/>
                  </a:moveTo>
                  <a:cubicBezTo>
                    <a:pt x="6868277" y="4497620"/>
                    <a:pt x="6845675" y="4481598"/>
                    <a:pt x="6835804" y="4458567"/>
                  </a:cubicBezTo>
                  <a:lnTo>
                    <a:pt x="6835028" y="4454895"/>
                  </a:lnTo>
                  <a:lnTo>
                    <a:pt x="5314795" y="4454895"/>
                  </a:lnTo>
                  <a:lnTo>
                    <a:pt x="5022842" y="4162942"/>
                  </a:lnTo>
                  <a:lnTo>
                    <a:pt x="3891526" y="4162942"/>
                  </a:lnTo>
                  <a:lnTo>
                    <a:pt x="3813829" y="4162942"/>
                  </a:lnTo>
                  <a:lnTo>
                    <a:pt x="2682513" y="4162942"/>
                  </a:lnTo>
                  <a:lnTo>
                    <a:pt x="2390560" y="4454895"/>
                  </a:lnTo>
                  <a:lnTo>
                    <a:pt x="870327" y="4454895"/>
                  </a:lnTo>
                  <a:lnTo>
                    <a:pt x="869551" y="4458567"/>
                  </a:lnTo>
                  <a:cubicBezTo>
                    <a:pt x="859680" y="4481598"/>
                    <a:pt x="837078" y="4497620"/>
                    <a:pt x="810757" y="4497620"/>
                  </a:cubicBezTo>
                  <a:cubicBezTo>
                    <a:pt x="775661" y="4497620"/>
                    <a:pt x="746669" y="4469137"/>
                    <a:pt x="746669" y="4433533"/>
                  </a:cubicBezTo>
                  <a:cubicBezTo>
                    <a:pt x="746669" y="4398438"/>
                    <a:pt x="775153" y="4369446"/>
                    <a:pt x="810757" y="4369446"/>
                  </a:cubicBezTo>
                  <a:cubicBezTo>
                    <a:pt x="837078" y="4369446"/>
                    <a:pt x="859966" y="4385468"/>
                    <a:pt x="869765" y="4408499"/>
                  </a:cubicBezTo>
                  <a:lnTo>
                    <a:pt x="870510" y="4412171"/>
                  </a:lnTo>
                  <a:lnTo>
                    <a:pt x="2373266" y="4412171"/>
                  </a:lnTo>
                  <a:lnTo>
                    <a:pt x="2664712" y="4120726"/>
                  </a:lnTo>
                  <a:lnTo>
                    <a:pt x="3813829" y="4120726"/>
                  </a:lnTo>
                  <a:lnTo>
                    <a:pt x="3891526" y="4120726"/>
                  </a:lnTo>
                  <a:lnTo>
                    <a:pt x="5040643" y="4120726"/>
                  </a:lnTo>
                  <a:lnTo>
                    <a:pt x="5332089" y="4412171"/>
                  </a:lnTo>
                  <a:lnTo>
                    <a:pt x="6834845" y="4412171"/>
                  </a:lnTo>
                  <a:lnTo>
                    <a:pt x="6835590" y="4408499"/>
                  </a:lnTo>
                  <a:cubicBezTo>
                    <a:pt x="6845389" y="4385468"/>
                    <a:pt x="6868277" y="4369446"/>
                    <a:pt x="6894598" y="4369446"/>
                  </a:cubicBezTo>
                  <a:cubicBezTo>
                    <a:pt x="6930202" y="4369446"/>
                    <a:pt x="6958686" y="4398438"/>
                    <a:pt x="6958686" y="4433533"/>
                  </a:cubicBezTo>
                  <a:cubicBezTo>
                    <a:pt x="6958686" y="4469137"/>
                    <a:pt x="6929694" y="4497620"/>
                    <a:pt x="6894598" y="4497620"/>
                  </a:cubicBezTo>
                  <a:close/>
                  <a:moveTo>
                    <a:pt x="4994867" y="4769552"/>
                  </a:moveTo>
                  <a:cubicBezTo>
                    <a:pt x="4977319" y="4769552"/>
                    <a:pt x="4961297" y="4762431"/>
                    <a:pt x="4949662" y="4750860"/>
                  </a:cubicBezTo>
                  <a:lnTo>
                    <a:pt x="4939454" y="4726320"/>
                  </a:lnTo>
                  <a:lnTo>
                    <a:pt x="3891526" y="4726320"/>
                  </a:lnTo>
                  <a:lnTo>
                    <a:pt x="3813829" y="4726320"/>
                  </a:lnTo>
                  <a:lnTo>
                    <a:pt x="2765901" y="4726320"/>
                  </a:lnTo>
                  <a:lnTo>
                    <a:pt x="2755693" y="4750860"/>
                  </a:lnTo>
                  <a:cubicBezTo>
                    <a:pt x="2744058" y="4762431"/>
                    <a:pt x="2728036" y="4769552"/>
                    <a:pt x="2710488" y="4769552"/>
                  </a:cubicBezTo>
                  <a:cubicBezTo>
                    <a:pt x="2674884" y="4769552"/>
                    <a:pt x="2646401" y="4740561"/>
                    <a:pt x="2646401" y="4705466"/>
                  </a:cubicBezTo>
                  <a:cubicBezTo>
                    <a:pt x="2646401" y="4669862"/>
                    <a:pt x="2675393" y="4641379"/>
                    <a:pt x="2710488" y="4641379"/>
                  </a:cubicBezTo>
                  <a:cubicBezTo>
                    <a:pt x="2728036" y="4641379"/>
                    <a:pt x="2743931" y="4648500"/>
                    <a:pt x="2755503" y="4660071"/>
                  </a:cubicBezTo>
                  <a:lnTo>
                    <a:pt x="2765386" y="4683595"/>
                  </a:lnTo>
                  <a:lnTo>
                    <a:pt x="3813829" y="4683595"/>
                  </a:lnTo>
                  <a:lnTo>
                    <a:pt x="3891526" y="4683595"/>
                  </a:lnTo>
                  <a:lnTo>
                    <a:pt x="4939969" y="4683595"/>
                  </a:lnTo>
                  <a:lnTo>
                    <a:pt x="4949852" y="4660071"/>
                  </a:lnTo>
                  <a:cubicBezTo>
                    <a:pt x="4961424" y="4648500"/>
                    <a:pt x="4977319" y="4641379"/>
                    <a:pt x="4994867" y="4641379"/>
                  </a:cubicBezTo>
                  <a:cubicBezTo>
                    <a:pt x="5029962" y="4641379"/>
                    <a:pt x="5058954" y="4669862"/>
                    <a:pt x="5058954" y="4705466"/>
                  </a:cubicBezTo>
                  <a:cubicBezTo>
                    <a:pt x="5058954" y="4740561"/>
                    <a:pt x="5030471" y="4769552"/>
                    <a:pt x="4994867" y="4769552"/>
                  </a:cubicBezTo>
                  <a:close/>
                  <a:moveTo>
                    <a:pt x="1394155" y="4945538"/>
                  </a:moveTo>
                  <a:cubicBezTo>
                    <a:pt x="1358760" y="4945538"/>
                    <a:pt x="1330067" y="4916844"/>
                    <a:pt x="1330067" y="4881450"/>
                  </a:cubicBezTo>
                  <a:cubicBezTo>
                    <a:pt x="1330067" y="4846056"/>
                    <a:pt x="1358759" y="4817363"/>
                    <a:pt x="1394155" y="4817363"/>
                  </a:cubicBezTo>
                  <a:cubicBezTo>
                    <a:pt x="1411852" y="4817363"/>
                    <a:pt x="1427873" y="4824537"/>
                    <a:pt x="1439471" y="4836134"/>
                  </a:cubicBezTo>
                  <a:lnTo>
                    <a:pt x="1449393" y="4860087"/>
                  </a:lnTo>
                  <a:lnTo>
                    <a:pt x="2252722" y="4860087"/>
                  </a:lnTo>
                  <a:lnTo>
                    <a:pt x="2252722" y="4902813"/>
                  </a:lnTo>
                  <a:lnTo>
                    <a:pt x="1449394" y="4902813"/>
                  </a:lnTo>
                  <a:lnTo>
                    <a:pt x="1439472" y="4926767"/>
                  </a:lnTo>
                  <a:cubicBezTo>
                    <a:pt x="1427874" y="4938365"/>
                    <a:pt x="1411853" y="4945538"/>
                    <a:pt x="1394155" y="4945538"/>
                  </a:cubicBezTo>
                  <a:close/>
                  <a:moveTo>
                    <a:pt x="6311200" y="4945538"/>
                  </a:moveTo>
                  <a:cubicBezTo>
                    <a:pt x="6293502" y="4945538"/>
                    <a:pt x="6277481" y="4938365"/>
                    <a:pt x="6265883" y="4926767"/>
                  </a:cubicBezTo>
                  <a:lnTo>
                    <a:pt x="6255961" y="4902813"/>
                  </a:lnTo>
                  <a:lnTo>
                    <a:pt x="5452633" y="4902813"/>
                  </a:lnTo>
                  <a:lnTo>
                    <a:pt x="5452633" y="4860087"/>
                  </a:lnTo>
                  <a:lnTo>
                    <a:pt x="6255962" y="4860087"/>
                  </a:lnTo>
                  <a:lnTo>
                    <a:pt x="6265884" y="4836134"/>
                  </a:lnTo>
                  <a:cubicBezTo>
                    <a:pt x="6277482" y="4824537"/>
                    <a:pt x="6293503" y="4817363"/>
                    <a:pt x="6311200" y="4817363"/>
                  </a:cubicBezTo>
                  <a:cubicBezTo>
                    <a:pt x="6346596" y="4817363"/>
                    <a:pt x="6375288" y="4846056"/>
                    <a:pt x="6375288" y="4881450"/>
                  </a:cubicBezTo>
                  <a:cubicBezTo>
                    <a:pt x="6375288" y="4916844"/>
                    <a:pt x="6346595" y="4945538"/>
                    <a:pt x="6311200" y="4945538"/>
                  </a:cubicBezTo>
                  <a:close/>
                  <a:moveTo>
                    <a:pt x="5040643" y="4970460"/>
                  </a:moveTo>
                  <a:lnTo>
                    <a:pt x="3891526" y="4970460"/>
                  </a:lnTo>
                  <a:lnTo>
                    <a:pt x="3813829" y="4970460"/>
                  </a:lnTo>
                  <a:lnTo>
                    <a:pt x="2664712" y="4970460"/>
                  </a:lnTo>
                  <a:lnTo>
                    <a:pt x="2373266" y="4679017"/>
                  </a:lnTo>
                  <a:lnTo>
                    <a:pt x="865957" y="4679017"/>
                  </a:lnTo>
                  <a:lnTo>
                    <a:pt x="855961" y="4703050"/>
                  </a:lnTo>
                  <a:cubicBezTo>
                    <a:pt x="844326" y="4714621"/>
                    <a:pt x="828305" y="4721742"/>
                    <a:pt x="810757" y="4721742"/>
                  </a:cubicBezTo>
                  <a:cubicBezTo>
                    <a:pt x="775153" y="4721742"/>
                    <a:pt x="746669" y="4692750"/>
                    <a:pt x="746669" y="4657655"/>
                  </a:cubicBezTo>
                  <a:cubicBezTo>
                    <a:pt x="746669" y="4622051"/>
                    <a:pt x="775661" y="4593568"/>
                    <a:pt x="810757" y="4593568"/>
                  </a:cubicBezTo>
                  <a:cubicBezTo>
                    <a:pt x="828305" y="4593568"/>
                    <a:pt x="844199" y="4600689"/>
                    <a:pt x="855770" y="4612260"/>
                  </a:cubicBezTo>
                  <a:lnTo>
                    <a:pt x="865868" y="4636293"/>
                  </a:lnTo>
                  <a:lnTo>
                    <a:pt x="2390560" y="4636293"/>
                  </a:lnTo>
                  <a:lnTo>
                    <a:pt x="2682513" y="4928245"/>
                  </a:lnTo>
                  <a:lnTo>
                    <a:pt x="3813829" y="4928245"/>
                  </a:lnTo>
                  <a:lnTo>
                    <a:pt x="3891526" y="4928245"/>
                  </a:lnTo>
                  <a:lnTo>
                    <a:pt x="5022842" y="4928245"/>
                  </a:lnTo>
                  <a:lnTo>
                    <a:pt x="5314795" y="4636293"/>
                  </a:lnTo>
                  <a:lnTo>
                    <a:pt x="6839487" y="4636293"/>
                  </a:lnTo>
                  <a:lnTo>
                    <a:pt x="6849585" y="4612260"/>
                  </a:lnTo>
                  <a:cubicBezTo>
                    <a:pt x="6861156" y="4600689"/>
                    <a:pt x="6877050" y="4593568"/>
                    <a:pt x="6894598" y="4593568"/>
                  </a:cubicBezTo>
                  <a:cubicBezTo>
                    <a:pt x="6929694" y="4593568"/>
                    <a:pt x="6958686" y="4622051"/>
                    <a:pt x="6958686" y="4657655"/>
                  </a:cubicBezTo>
                  <a:cubicBezTo>
                    <a:pt x="6958686" y="4692750"/>
                    <a:pt x="6930202" y="4721742"/>
                    <a:pt x="6894598" y="4721742"/>
                  </a:cubicBezTo>
                  <a:cubicBezTo>
                    <a:pt x="6877050" y="4721742"/>
                    <a:pt x="6861029" y="4714621"/>
                    <a:pt x="6849394" y="4703050"/>
                  </a:cubicBezTo>
                  <a:lnTo>
                    <a:pt x="6839398" y="4679017"/>
                  </a:lnTo>
                  <a:lnTo>
                    <a:pt x="5332089" y="4679017"/>
                  </a:lnTo>
                  <a:close/>
                  <a:moveTo>
                    <a:pt x="4665783" y="5294966"/>
                  </a:moveTo>
                  <a:cubicBezTo>
                    <a:pt x="4647981" y="5294966"/>
                    <a:pt x="4631959" y="5287845"/>
                    <a:pt x="4620388" y="5276274"/>
                  </a:cubicBezTo>
                  <a:lnTo>
                    <a:pt x="4610492" y="5252240"/>
                  </a:lnTo>
                  <a:lnTo>
                    <a:pt x="3891526" y="5252240"/>
                  </a:lnTo>
                  <a:lnTo>
                    <a:pt x="3813829" y="5252240"/>
                  </a:lnTo>
                  <a:lnTo>
                    <a:pt x="3094863" y="5252240"/>
                  </a:lnTo>
                  <a:lnTo>
                    <a:pt x="3084967" y="5276274"/>
                  </a:lnTo>
                  <a:cubicBezTo>
                    <a:pt x="3073396" y="5287845"/>
                    <a:pt x="3057374" y="5294966"/>
                    <a:pt x="3039572" y="5294966"/>
                  </a:cubicBezTo>
                  <a:cubicBezTo>
                    <a:pt x="3003968" y="5294966"/>
                    <a:pt x="2975485" y="5265974"/>
                    <a:pt x="2975485" y="5230879"/>
                  </a:cubicBezTo>
                  <a:cubicBezTo>
                    <a:pt x="2975485" y="5195275"/>
                    <a:pt x="3004477" y="5166791"/>
                    <a:pt x="3039572" y="5166791"/>
                  </a:cubicBezTo>
                  <a:cubicBezTo>
                    <a:pt x="3057120" y="5166791"/>
                    <a:pt x="3073015" y="5174040"/>
                    <a:pt x="3084586" y="5185674"/>
                  </a:cubicBezTo>
                  <a:lnTo>
                    <a:pt x="3094645" y="5209515"/>
                  </a:lnTo>
                  <a:lnTo>
                    <a:pt x="3813829" y="5209515"/>
                  </a:lnTo>
                  <a:lnTo>
                    <a:pt x="3891526" y="5209515"/>
                  </a:lnTo>
                  <a:lnTo>
                    <a:pt x="4610710" y="5209515"/>
                  </a:lnTo>
                  <a:lnTo>
                    <a:pt x="4620769" y="5185674"/>
                  </a:lnTo>
                  <a:cubicBezTo>
                    <a:pt x="4632340" y="5174040"/>
                    <a:pt x="4648235" y="5166791"/>
                    <a:pt x="4665783" y="5166791"/>
                  </a:cubicBezTo>
                  <a:cubicBezTo>
                    <a:pt x="4700878" y="5166791"/>
                    <a:pt x="4729870" y="5195275"/>
                    <a:pt x="4729870" y="5230879"/>
                  </a:cubicBezTo>
                  <a:cubicBezTo>
                    <a:pt x="4729870" y="5265974"/>
                    <a:pt x="4701387" y="5294966"/>
                    <a:pt x="4665783" y="5294966"/>
                  </a:cubicBezTo>
                  <a:close/>
                  <a:moveTo>
                    <a:pt x="4748690" y="5491296"/>
                  </a:moveTo>
                  <a:lnTo>
                    <a:pt x="3891526" y="5491296"/>
                  </a:lnTo>
                  <a:lnTo>
                    <a:pt x="3813829" y="5491296"/>
                  </a:lnTo>
                  <a:lnTo>
                    <a:pt x="2956665" y="5491296"/>
                  </a:lnTo>
                  <a:lnTo>
                    <a:pt x="2648436" y="5183576"/>
                  </a:lnTo>
                  <a:lnTo>
                    <a:pt x="992337" y="5183576"/>
                  </a:lnTo>
                  <a:lnTo>
                    <a:pt x="868719" y="5059583"/>
                  </a:lnTo>
                  <a:lnTo>
                    <a:pt x="865387" y="5061791"/>
                  </a:lnTo>
                  <a:cubicBezTo>
                    <a:pt x="842260" y="5071137"/>
                    <a:pt x="814699" y="5066464"/>
                    <a:pt x="796006" y="5047771"/>
                  </a:cubicBezTo>
                  <a:cubicBezTo>
                    <a:pt x="771084" y="5022848"/>
                    <a:pt x="771084" y="4982159"/>
                    <a:pt x="796006" y="4957235"/>
                  </a:cubicBezTo>
                  <a:cubicBezTo>
                    <a:pt x="820930" y="4932312"/>
                    <a:pt x="861620" y="4932312"/>
                    <a:pt x="886542" y="4957235"/>
                  </a:cubicBezTo>
                  <a:cubicBezTo>
                    <a:pt x="899004" y="4969697"/>
                    <a:pt x="905235" y="4986100"/>
                    <a:pt x="905235" y="5002503"/>
                  </a:cubicBezTo>
                  <a:lnTo>
                    <a:pt x="895461" y="5026173"/>
                  </a:lnTo>
                  <a:lnTo>
                    <a:pt x="1010140" y="5140851"/>
                  </a:lnTo>
                  <a:lnTo>
                    <a:pt x="2666237" y="5140851"/>
                  </a:lnTo>
                  <a:lnTo>
                    <a:pt x="2973958" y="5448571"/>
                  </a:lnTo>
                  <a:lnTo>
                    <a:pt x="3813829" y="5448571"/>
                  </a:lnTo>
                  <a:lnTo>
                    <a:pt x="3891526" y="5448571"/>
                  </a:lnTo>
                  <a:lnTo>
                    <a:pt x="4731397" y="5448571"/>
                  </a:lnTo>
                  <a:lnTo>
                    <a:pt x="5039118" y="5140851"/>
                  </a:lnTo>
                  <a:lnTo>
                    <a:pt x="6695215" y="5140851"/>
                  </a:lnTo>
                  <a:lnTo>
                    <a:pt x="6809894" y="5026173"/>
                  </a:lnTo>
                  <a:lnTo>
                    <a:pt x="6800120" y="5002503"/>
                  </a:lnTo>
                  <a:cubicBezTo>
                    <a:pt x="6800120" y="4986100"/>
                    <a:pt x="6806351" y="4969697"/>
                    <a:pt x="6818813" y="4957235"/>
                  </a:cubicBezTo>
                  <a:cubicBezTo>
                    <a:pt x="6843735" y="4932312"/>
                    <a:pt x="6884425" y="4932312"/>
                    <a:pt x="6909349" y="4957235"/>
                  </a:cubicBezTo>
                  <a:cubicBezTo>
                    <a:pt x="6934271" y="4982159"/>
                    <a:pt x="6934271" y="5022848"/>
                    <a:pt x="6909349" y="5047771"/>
                  </a:cubicBezTo>
                  <a:cubicBezTo>
                    <a:pt x="6890656" y="5066464"/>
                    <a:pt x="6863095" y="5071137"/>
                    <a:pt x="6839968" y="5061791"/>
                  </a:cubicBezTo>
                  <a:lnTo>
                    <a:pt x="6836636" y="5059583"/>
                  </a:lnTo>
                  <a:lnTo>
                    <a:pt x="6713018" y="5183576"/>
                  </a:lnTo>
                  <a:lnTo>
                    <a:pt x="5056919" y="5183576"/>
                  </a:lnTo>
                  <a:close/>
                  <a:moveTo>
                    <a:pt x="4742079" y="5730351"/>
                  </a:moveTo>
                  <a:lnTo>
                    <a:pt x="3891526" y="5730351"/>
                  </a:lnTo>
                  <a:lnTo>
                    <a:pt x="3813829" y="5730351"/>
                  </a:lnTo>
                  <a:lnTo>
                    <a:pt x="2963276" y="5730351"/>
                  </a:lnTo>
                  <a:lnTo>
                    <a:pt x="2610287" y="5377871"/>
                  </a:lnTo>
                  <a:lnTo>
                    <a:pt x="738021" y="5377871"/>
                  </a:lnTo>
                  <a:lnTo>
                    <a:pt x="588474" y="5227932"/>
                  </a:lnTo>
                  <a:lnTo>
                    <a:pt x="585131" y="5230147"/>
                  </a:lnTo>
                  <a:cubicBezTo>
                    <a:pt x="562004" y="5239493"/>
                    <a:pt x="534442" y="5234820"/>
                    <a:pt x="515750" y="5216127"/>
                  </a:cubicBezTo>
                  <a:cubicBezTo>
                    <a:pt x="490828" y="5191204"/>
                    <a:pt x="490828" y="5150515"/>
                    <a:pt x="515750" y="5125591"/>
                  </a:cubicBezTo>
                  <a:cubicBezTo>
                    <a:pt x="540673" y="5100668"/>
                    <a:pt x="581364" y="5100668"/>
                    <a:pt x="606288" y="5125591"/>
                  </a:cubicBezTo>
                  <a:cubicBezTo>
                    <a:pt x="618749" y="5138053"/>
                    <a:pt x="624979" y="5154456"/>
                    <a:pt x="624979" y="5170859"/>
                  </a:cubicBezTo>
                  <a:lnTo>
                    <a:pt x="615172" y="5194610"/>
                  </a:lnTo>
                  <a:lnTo>
                    <a:pt x="755314" y="5335147"/>
                  </a:lnTo>
                  <a:lnTo>
                    <a:pt x="2628089" y="5335147"/>
                  </a:lnTo>
                  <a:lnTo>
                    <a:pt x="2981079" y="5688136"/>
                  </a:lnTo>
                  <a:lnTo>
                    <a:pt x="3813829" y="5688136"/>
                  </a:lnTo>
                  <a:lnTo>
                    <a:pt x="3891526" y="5688136"/>
                  </a:lnTo>
                  <a:lnTo>
                    <a:pt x="4724276" y="5688136"/>
                  </a:lnTo>
                  <a:lnTo>
                    <a:pt x="5077266" y="5335147"/>
                  </a:lnTo>
                  <a:lnTo>
                    <a:pt x="6950041" y="5335147"/>
                  </a:lnTo>
                  <a:lnTo>
                    <a:pt x="7090183" y="5194610"/>
                  </a:lnTo>
                  <a:lnTo>
                    <a:pt x="7080376" y="5170859"/>
                  </a:lnTo>
                  <a:cubicBezTo>
                    <a:pt x="7080376" y="5154456"/>
                    <a:pt x="7086606" y="5138053"/>
                    <a:pt x="7099067" y="5125591"/>
                  </a:cubicBezTo>
                  <a:cubicBezTo>
                    <a:pt x="7123991" y="5100668"/>
                    <a:pt x="7164682" y="5100668"/>
                    <a:pt x="7189605" y="5125591"/>
                  </a:cubicBezTo>
                  <a:cubicBezTo>
                    <a:pt x="7214527" y="5150515"/>
                    <a:pt x="7214527" y="5191204"/>
                    <a:pt x="7189605" y="5216127"/>
                  </a:cubicBezTo>
                  <a:cubicBezTo>
                    <a:pt x="7170913" y="5234820"/>
                    <a:pt x="7143351" y="5239493"/>
                    <a:pt x="7120224" y="5230147"/>
                  </a:cubicBezTo>
                  <a:lnTo>
                    <a:pt x="7116881" y="5227932"/>
                  </a:lnTo>
                  <a:lnTo>
                    <a:pt x="6967334" y="5377871"/>
                  </a:lnTo>
                  <a:lnTo>
                    <a:pt x="5095068" y="5377871"/>
                  </a:lnTo>
                  <a:close/>
                  <a:moveTo>
                    <a:pt x="4918573" y="5933802"/>
                  </a:moveTo>
                  <a:lnTo>
                    <a:pt x="3891526" y="5933802"/>
                  </a:lnTo>
                  <a:lnTo>
                    <a:pt x="3813829" y="5933802"/>
                  </a:lnTo>
                  <a:lnTo>
                    <a:pt x="2786782" y="5933802"/>
                  </a:lnTo>
                  <a:lnTo>
                    <a:pt x="2454647" y="5601669"/>
                  </a:lnTo>
                  <a:lnTo>
                    <a:pt x="769048" y="5601669"/>
                  </a:lnTo>
                  <a:lnTo>
                    <a:pt x="557582" y="5813132"/>
                  </a:lnTo>
                  <a:lnTo>
                    <a:pt x="567504" y="5837162"/>
                  </a:lnTo>
                  <a:cubicBezTo>
                    <a:pt x="567504" y="5853566"/>
                    <a:pt x="561274" y="5869969"/>
                    <a:pt x="548813" y="5882430"/>
                  </a:cubicBezTo>
                  <a:cubicBezTo>
                    <a:pt x="523889" y="5907354"/>
                    <a:pt x="483198" y="5907354"/>
                    <a:pt x="458275" y="5882430"/>
                  </a:cubicBezTo>
                  <a:cubicBezTo>
                    <a:pt x="433354" y="5857508"/>
                    <a:pt x="433354" y="5816818"/>
                    <a:pt x="458275" y="5791894"/>
                  </a:cubicBezTo>
                  <a:cubicBezTo>
                    <a:pt x="476967" y="5773203"/>
                    <a:pt x="504529" y="5768530"/>
                    <a:pt x="527656" y="5777875"/>
                  </a:cubicBezTo>
                  <a:lnTo>
                    <a:pt x="530712" y="5779899"/>
                  </a:lnTo>
                  <a:lnTo>
                    <a:pt x="751246" y="5558943"/>
                  </a:lnTo>
                  <a:lnTo>
                    <a:pt x="2471940" y="5558943"/>
                  </a:lnTo>
                  <a:lnTo>
                    <a:pt x="2804585" y="5891585"/>
                  </a:lnTo>
                  <a:lnTo>
                    <a:pt x="3813829" y="5891585"/>
                  </a:lnTo>
                  <a:lnTo>
                    <a:pt x="3891526" y="5891585"/>
                  </a:lnTo>
                  <a:lnTo>
                    <a:pt x="4900770" y="5891585"/>
                  </a:lnTo>
                  <a:lnTo>
                    <a:pt x="5233415" y="5558943"/>
                  </a:lnTo>
                  <a:lnTo>
                    <a:pt x="6954109" y="5558943"/>
                  </a:lnTo>
                  <a:lnTo>
                    <a:pt x="7174643" y="5779899"/>
                  </a:lnTo>
                  <a:lnTo>
                    <a:pt x="7177699" y="5777875"/>
                  </a:lnTo>
                  <a:cubicBezTo>
                    <a:pt x="7200826" y="5768530"/>
                    <a:pt x="7228388" y="5773203"/>
                    <a:pt x="7247080" y="5791894"/>
                  </a:cubicBezTo>
                  <a:cubicBezTo>
                    <a:pt x="7272001" y="5816818"/>
                    <a:pt x="7272001" y="5857508"/>
                    <a:pt x="7247080" y="5882430"/>
                  </a:cubicBezTo>
                  <a:cubicBezTo>
                    <a:pt x="7222157" y="5907354"/>
                    <a:pt x="7181466" y="5907354"/>
                    <a:pt x="7156542" y="5882430"/>
                  </a:cubicBezTo>
                  <a:cubicBezTo>
                    <a:pt x="7144081" y="5869969"/>
                    <a:pt x="7137851" y="5853566"/>
                    <a:pt x="7137851" y="5837162"/>
                  </a:cubicBezTo>
                  <a:lnTo>
                    <a:pt x="7147773" y="5813132"/>
                  </a:lnTo>
                  <a:lnTo>
                    <a:pt x="6936307" y="5601669"/>
                  </a:lnTo>
                  <a:lnTo>
                    <a:pt x="5250708" y="5601669"/>
                  </a:lnTo>
                  <a:close/>
                  <a:moveTo>
                    <a:pt x="64088" y="6072150"/>
                  </a:moveTo>
                  <a:cubicBezTo>
                    <a:pt x="28484" y="6072150"/>
                    <a:pt x="0" y="6043158"/>
                    <a:pt x="0" y="6008063"/>
                  </a:cubicBezTo>
                  <a:cubicBezTo>
                    <a:pt x="0" y="5972459"/>
                    <a:pt x="28993" y="5943976"/>
                    <a:pt x="64088" y="5943976"/>
                  </a:cubicBezTo>
                  <a:cubicBezTo>
                    <a:pt x="81890" y="5943976"/>
                    <a:pt x="97912" y="5951097"/>
                    <a:pt x="109483" y="5962668"/>
                  </a:cubicBezTo>
                  <a:lnTo>
                    <a:pt x="119379" y="5986700"/>
                  </a:lnTo>
                  <a:lnTo>
                    <a:pt x="724290" y="5986700"/>
                  </a:lnTo>
                  <a:lnTo>
                    <a:pt x="982165" y="5728825"/>
                  </a:lnTo>
                  <a:lnTo>
                    <a:pt x="2483639" y="5728825"/>
                  </a:lnTo>
                  <a:lnTo>
                    <a:pt x="2483639" y="5771041"/>
                  </a:lnTo>
                  <a:lnTo>
                    <a:pt x="999967" y="5771041"/>
                  </a:lnTo>
                  <a:lnTo>
                    <a:pt x="742091" y="6028916"/>
                  </a:lnTo>
                  <a:lnTo>
                    <a:pt x="119501" y="6028916"/>
                  </a:lnTo>
                  <a:lnTo>
                    <a:pt x="109292" y="6053458"/>
                  </a:lnTo>
                  <a:cubicBezTo>
                    <a:pt x="97657" y="6065029"/>
                    <a:pt x="81635" y="6072150"/>
                    <a:pt x="64088" y="6072150"/>
                  </a:cubicBezTo>
                  <a:close/>
                  <a:moveTo>
                    <a:pt x="7641267" y="6072150"/>
                  </a:moveTo>
                  <a:cubicBezTo>
                    <a:pt x="7623720" y="6072150"/>
                    <a:pt x="7607698" y="6065029"/>
                    <a:pt x="7596063" y="6053458"/>
                  </a:cubicBezTo>
                  <a:lnTo>
                    <a:pt x="7585854" y="6028916"/>
                  </a:lnTo>
                  <a:lnTo>
                    <a:pt x="6963264" y="6028916"/>
                  </a:lnTo>
                  <a:lnTo>
                    <a:pt x="6705388" y="5771041"/>
                  </a:lnTo>
                  <a:lnTo>
                    <a:pt x="5221716" y="5771041"/>
                  </a:lnTo>
                  <a:lnTo>
                    <a:pt x="5221716" y="5728825"/>
                  </a:lnTo>
                  <a:lnTo>
                    <a:pt x="6723190" y="5728825"/>
                  </a:lnTo>
                  <a:lnTo>
                    <a:pt x="6981065" y="5986700"/>
                  </a:lnTo>
                  <a:lnTo>
                    <a:pt x="7585976" y="5986700"/>
                  </a:lnTo>
                  <a:lnTo>
                    <a:pt x="7595872" y="5962668"/>
                  </a:lnTo>
                  <a:cubicBezTo>
                    <a:pt x="7607443" y="5951097"/>
                    <a:pt x="7623465" y="5943976"/>
                    <a:pt x="7641267" y="5943976"/>
                  </a:cubicBezTo>
                  <a:cubicBezTo>
                    <a:pt x="7676362" y="5943976"/>
                    <a:pt x="7705355" y="5972459"/>
                    <a:pt x="7705355" y="6008063"/>
                  </a:cubicBezTo>
                  <a:cubicBezTo>
                    <a:pt x="7705355" y="6043158"/>
                    <a:pt x="7676871" y="6072150"/>
                    <a:pt x="7641267" y="6072150"/>
                  </a:cubicBezTo>
                  <a:close/>
                  <a:moveTo>
                    <a:pt x="4655611" y="6146410"/>
                  </a:moveTo>
                  <a:cubicBezTo>
                    <a:pt x="4628908" y="6146410"/>
                    <a:pt x="4606211" y="6130388"/>
                    <a:pt x="4596531" y="6107357"/>
                  </a:cubicBezTo>
                  <a:lnTo>
                    <a:pt x="4595796" y="6103685"/>
                  </a:lnTo>
                  <a:lnTo>
                    <a:pt x="3891526" y="6103685"/>
                  </a:lnTo>
                  <a:lnTo>
                    <a:pt x="3813829" y="6103685"/>
                  </a:lnTo>
                  <a:lnTo>
                    <a:pt x="3109559" y="6103685"/>
                  </a:lnTo>
                  <a:lnTo>
                    <a:pt x="3108824" y="6107357"/>
                  </a:lnTo>
                  <a:cubicBezTo>
                    <a:pt x="3099144" y="6130388"/>
                    <a:pt x="3076447" y="6146410"/>
                    <a:pt x="3049744" y="6146410"/>
                  </a:cubicBezTo>
                  <a:cubicBezTo>
                    <a:pt x="3014140" y="6146410"/>
                    <a:pt x="2985657" y="6117417"/>
                    <a:pt x="2985657" y="6082323"/>
                  </a:cubicBezTo>
                  <a:cubicBezTo>
                    <a:pt x="2985657" y="6046719"/>
                    <a:pt x="3014649" y="6018235"/>
                    <a:pt x="3049744" y="6018235"/>
                  </a:cubicBezTo>
                  <a:cubicBezTo>
                    <a:pt x="3076066" y="6018235"/>
                    <a:pt x="3098668" y="6034544"/>
                    <a:pt x="3108538" y="6057503"/>
                  </a:cubicBezTo>
                  <a:lnTo>
                    <a:pt x="3109275" y="6060960"/>
                  </a:lnTo>
                  <a:lnTo>
                    <a:pt x="3813829" y="6060960"/>
                  </a:lnTo>
                  <a:lnTo>
                    <a:pt x="3891526" y="6060960"/>
                  </a:lnTo>
                  <a:lnTo>
                    <a:pt x="4596080" y="6060960"/>
                  </a:lnTo>
                  <a:lnTo>
                    <a:pt x="4596817" y="6057503"/>
                  </a:lnTo>
                  <a:cubicBezTo>
                    <a:pt x="4606687" y="6034544"/>
                    <a:pt x="4629289" y="6018235"/>
                    <a:pt x="4655611" y="6018235"/>
                  </a:cubicBezTo>
                  <a:cubicBezTo>
                    <a:pt x="4690706" y="6018235"/>
                    <a:pt x="4719698" y="6046719"/>
                    <a:pt x="4719698" y="6082323"/>
                  </a:cubicBezTo>
                  <a:cubicBezTo>
                    <a:pt x="4719698" y="6117417"/>
                    <a:pt x="4691215" y="6146410"/>
                    <a:pt x="4655611" y="6146410"/>
                  </a:cubicBezTo>
                  <a:close/>
                  <a:moveTo>
                    <a:pt x="4823459" y="6280179"/>
                  </a:moveTo>
                  <a:lnTo>
                    <a:pt x="3891526" y="6280179"/>
                  </a:lnTo>
                  <a:lnTo>
                    <a:pt x="3813829" y="6280179"/>
                  </a:lnTo>
                  <a:lnTo>
                    <a:pt x="2881896" y="6280179"/>
                  </a:lnTo>
                  <a:lnTo>
                    <a:pt x="2586892" y="5984666"/>
                  </a:lnTo>
                  <a:lnTo>
                    <a:pt x="1331941" y="5984666"/>
                  </a:lnTo>
                  <a:lnTo>
                    <a:pt x="1331093" y="5988846"/>
                  </a:lnTo>
                  <a:cubicBezTo>
                    <a:pt x="1321294" y="6011877"/>
                    <a:pt x="1298405" y="6027899"/>
                    <a:pt x="1272084" y="6027899"/>
                  </a:cubicBezTo>
                  <a:cubicBezTo>
                    <a:pt x="1236480" y="6027899"/>
                    <a:pt x="1207996" y="5998907"/>
                    <a:pt x="1207996" y="5963812"/>
                  </a:cubicBezTo>
                  <a:cubicBezTo>
                    <a:pt x="1207996" y="5928208"/>
                    <a:pt x="1236989" y="5899725"/>
                    <a:pt x="1272084" y="5899725"/>
                  </a:cubicBezTo>
                  <a:cubicBezTo>
                    <a:pt x="1298405" y="5899725"/>
                    <a:pt x="1321007" y="5915746"/>
                    <a:pt x="1330879" y="5938777"/>
                  </a:cubicBezTo>
                  <a:lnTo>
                    <a:pt x="1331655" y="5942450"/>
                  </a:lnTo>
                  <a:lnTo>
                    <a:pt x="2604185" y="5942450"/>
                  </a:lnTo>
                  <a:lnTo>
                    <a:pt x="2899699" y="6237454"/>
                  </a:lnTo>
                  <a:lnTo>
                    <a:pt x="3813829" y="6237454"/>
                  </a:lnTo>
                  <a:lnTo>
                    <a:pt x="3891526" y="6237454"/>
                  </a:lnTo>
                  <a:lnTo>
                    <a:pt x="4805656" y="6237454"/>
                  </a:lnTo>
                  <a:lnTo>
                    <a:pt x="5101170" y="5942450"/>
                  </a:lnTo>
                  <a:lnTo>
                    <a:pt x="6373700" y="5942450"/>
                  </a:lnTo>
                  <a:lnTo>
                    <a:pt x="6374476" y="5938777"/>
                  </a:lnTo>
                  <a:cubicBezTo>
                    <a:pt x="6384348" y="5915746"/>
                    <a:pt x="6406950" y="5899725"/>
                    <a:pt x="6433271" y="5899725"/>
                  </a:cubicBezTo>
                  <a:cubicBezTo>
                    <a:pt x="6468366" y="5899725"/>
                    <a:pt x="6497359" y="5928208"/>
                    <a:pt x="6497359" y="5963812"/>
                  </a:cubicBezTo>
                  <a:cubicBezTo>
                    <a:pt x="6497359" y="5998907"/>
                    <a:pt x="6468875" y="6027899"/>
                    <a:pt x="6433271" y="6027899"/>
                  </a:cubicBezTo>
                  <a:cubicBezTo>
                    <a:pt x="6406950" y="6027899"/>
                    <a:pt x="6384061" y="6011877"/>
                    <a:pt x="6374262" y="5988846"/>
                  </a:cubicBezTo>
                  <a:lnTo>
                    <a:pt x="6373414" y="5984666"/>
                  </a:lnTo>
                  <a:lnTo>
                    <a:pt x="5118463" y="5984666"/>
                  </a:lnTo>
                  <a:close/>
                  <a:moveTo>
                    <a:pt x="4931798" y="6473457"/>
                  </a:moveTo>
                  <a:lnTo>
                    <a:pt x="3891526" y="6473457"/>
                  </a:lnTo>
                  <a:lnTo>
                    <a:pt x="3813829" y="6473457"/>
                  </a:lnTo>
                  <a:lnTo>
                    <a:pt x="2773557" y="6473457"/>
                  </a:lnTo>
                  <a:lnTo>
                    <a:pt x="2594844" y="6295150"/>
                  </a:lnTo>
                  <a:lnTo>
                    <a:pt x="2591676" y="6297250"/>
                  </a:lnTo>
                  <a:cubicBezTo>
                    <a:pt x="2568549" y="6306596"/>
                    <a:pt x="2540988" y="6301923"/>
                    <a:pt x="2522297" y="6283230"/>
                  </a:cubicBezTo>
                  <a:cubicBezTo>
                    <a:pt x="2497373" y="6258307"/>
                    <a:pt x="2497373" y="6217618"/>
                    <a:pt x="2522297" y="6192694"/>
                  </a:cubicBezTo>
                  <a:cubicBezTo>
                    <a:pt x="2547218" y="6167772"/>
                    <a:pt x="2587909" y="6167772"/>
                    <a:pt x="2612831" y="6192694"/>
                  </a:cubicBezTo>
                  <a:cubicBezTo>
                    <a:pt x="2625293" y="6205156"/>
                    <a:pt x="2631524" y="6221432"/>
                    <a:pt x="2631524" y="6237772"/>
                  </a:cubicBezTo>
                  <a:lnTo>
                    <a:pt x="2621724" y="6261605"/>
                  </a:lnTo>
                  <a:lnTo>
                    <a:pt x="2790851" y="6430732"/>
                  </a:lnTo>
                  <a:lnTo>
                    <a:pt x="3813829" y="6430732"/>
                  </a:lnTo>
                  <a:lnTo>
                    <a:pt x="3891526" y="6430732"/>
                  </a:lnTo>
                  <a:lnTo>
                    <a:pt x="4914504" y="6430732"/>
                  </a:lnTo>
                  <a:lnTo>
                    <a:pt x="5083631" y="6261605"/>
                  </a:lnTo>
                  <a:lnTo>
                    <a:pt x="5073831" y="6237772"/>
                  </a:lnTo>
                  <a:cubicBezTo>
                    <a:pt x="5073831" y="6221432"/>
                    <a:pt x="5080062" y="6205156"/>
                    <a:pt x="5092524" y="6192694"/>
                  </a:cubicBezTo>
                  <a:cubicBezTo>
                    <a:pt x="5117446" y="6167772"/>
                    <a:pt x="5158137" y="6167772"/>
                    <a:pt x="5183058" y="6192694"/>
                  </a:cubicBezTo>
                  <a:cubicBezTo>
                    <a:pt x="5207982" y="6217618"/>
                    <a:pt x="5207982" y="6258307"/>
                    <a:pt x="5183058" y="6283230"/>
                  </a:cubicBezTo>
                  <a:cubicBezTo>
                    <a:pt x="5164367" y="6301923"/>
                    <a:pt x="5136806" y="6306596"/>
                    <a:pt x="5113679" y="6297250"/>
                  </a:cubicBezTo>
                  <a:lnTo>
                    <a:pt x="5110511" y="6295150"/>
                  </a:lnTo>
                  <a:close/>
                  <a:moveTo>
                    <a:pt x="817369" y="6517072"/>
                  </a:moveTo>
                  <a:cubicBezTo>
                    <a:pt x="800966" y="6517072"/>
                    <a:pt x="784562" y="6510842"/>
                    <a:pt x="772100" y="6498380"/>
                  </a:cubicBezTo>
                  <a:cubicBezTo>
                    <a:pt x="747179" y="6473457"/>
                    <a:pt x="747179" y="6432767"/>
                    <a:pt x="772100" y="6407844"/>
                  </a:cubicBezTo>
                  <a:cubicBezTo>
                    <a:pt x="790793" y="6388771"/>
                    <a:pt x="818355" y="6384002"/>
                    <a:pt x="841482" y="6393539"/>
                  </a:cubicBezTo>
                  <a:lnTo>
                    <a:pt x="844431" y="6395533"/>
                  </a:lnTo>
                  <a:lnTo>
                    <a:pt x="1134753" y="6105210"/>
                  </a:lnTo>
                  <a:lnTo>
                    <a:pt x="2170325" y="6105210"/>
                  </a:lnTo>
                  <a:lnTo>
                    <a:pt x="2461261" y="6396656"/>
                  </a:lnTo>
                  <a:lnTo>
                    <a:pt x="2431252" y="6426665"/>
                  </a:lnTo>
                  <a:lnTo>
                    <a:pt x="2152523" y="6147936"/>
                  </a:lnTo>
                  <a:lnTo>
                    <a:pt x="1152556" y="6147936"/>
                  </a:lnTo>
                  <a:lnTo>
                    <a:pt x="871278" y="6428770"/>
                  </a:lnTo>
                  <a:lnTo>
                    <a:pt x="881329" y="6453112"/>
                  </a:lnTo>
                  <a:cubicBezTo>
                    <a:pt x="881329" y="6469515"/>
                    <a:pt x="875099" y="6485919"/>
                    <a:pt x="862638" y="6498380"/>
                  </a:cubicBezTo>
                  <a:cubicBezTo>
                    <a:pt x="850177" y="6510842"/>
                    <a:pt x="833773" y="6517072"/>
                    <a:pt x="817369" y="6517072"/>
                  </a:cubicBezTo>
                  <a:close/>
                  <a:moveTo>
                    <a:pt x="6887986" y="6517072"/>
                  </a:moveTo>
                  <a:cubicBezTo>
                    <a:pt x="6871582" y="6517072"/>
                    <a:pt x="6855178" y="6510842"/>
                    <a:pt x="6842717" y="6498380"/>
                  </a:cubicBezTo>
                  <a:cubicBezTo>
                    <a:pt x="6830256" y="6485919"/>
                    <a:pt x="6824026" y="6469515"/>
                    <a:pt x="6824026" y="6453112"/>
                  </a:cubicBezTo>
                  <a:lnTo>
                    <a:pt x="6834077" y="6428770"/>
                  </a:lnTo>
                  <a:lnTo>
                    <a:pt x="6552799" y="6147936"/>
                  </a:lnTo>
                  <a:lnTo>
                    <a:pt x="5552832" y="6147936"/>
                  </a:lnTo>
                  <a:lnTo>
                    <a:pt x="5274103" y="6426665"/>
                  </a:lnTo>
                  <a:lnTo>
                    <a:pt x="5244094" y="6396656"/>
                  </a:lnTo>
                  <a:lnTo>
                    <a:pt x="5535030" y="6105210"/>
                  </a:lnTo>
                  <a:lnTo>
                    <a:pt x="6570602" y="6105210"/>
                  </a:lnTo>
                  <a:lnTo>
                    <a:pt x="6860924" y="6395533"/>
                  </a:lnTo>
                  <a:lnTo>
                    <a:pt x="6863873" y="6393539"/>
                  </a:lnTo>
                  <a:cubicBezTo>
                    <a:pt x="6887000" y="6384002"/>
                    <a:pt x="6914562" y="6388771"/>
                    <a:pt x="6933255" y="6407844"/>
                  </a:cubicBezTo>
                  <a:cubicBezTo>
                    <a:pt x="6958176" y="6432767"/>
                    <a:pt x="6958176" y="6473457"/>
                    <a:pt x="6933255" y="6498380"/>
                  </a:cubicBezTo>
                  <a:cubicBezTo>
                    <a:pt x="6920793" y="6510842"/>
                    <a:pt x="6904389" y="6517072"/>
                    <a:pt x="6887986" y="6517072"/>
                  </a:cubicBezTo>
                  <a:close/>
                  <a:moveTo>
                    <a:pt x="7206897" y="6794402"/>
                  </a:moveTo>
                  <a:cubicBezTo>
                    <a:pt x="7189349" y="6794402"/>
                    <a:pt x="7173327" y="6787281"/>
                    <a:pt x="7161692" y="6775710"/>
                  </a:cubicBezTo>
                  <a:lnTo>
                    <a:pt x="7151696" y="6751678"/>
                  </a:lnTo>
                  <a:lnTo>
                    <a:pt x="6647914" y="6751678"/>
                  </a:lnTo>
                  <a:lnTo>
                    <a:pt x="6271527" y="6374784"/>
                  </a:lnTo>
                  <a:lnTo>
                    <a:pt x="5617430" y="6374784"/>
                  </a:lnTo>
                  <a:lnTo>
                    <a:pt x="5298519" y="6693695"/>
                  </a:lnTo>
                  <a:lnTo>
                    <a:pt x="3891526" y="6693695"/>
                  </a:lnTo>
                  <a:lnTo>
                    <a:pt x="3813829" y="6693695"/>
                  </a:lnTo>
                  <a:lnTo>
                    <a:pt x="2406836" y="6693695"/>
                  </a:lnTo>
                  <a:lnTo>
                    <a:pt x="2087925" y="6374784"/>
                  </a:lnTo>
                  <a:lnTo>
                    <a:pt x="1433828" y="6374784"/>
                  </a:lnTo>
                  <a:lnTo>
                    <a:pt x="1057441" y="6751678"/>
                  </a:lnTo>
                  <a:lnTo>
                    <a:pt x="553659" y="6751678"/>
                  </a:lnTo>
                  <a:lnTo>
                    <a:pt x="543663" y="6775710"/>
                  </a:lnTo>
                  <a:cubicBezTo>
                    <a:pt x="532028" y="6787281"/>
                    <a:pt x="516006" y="6794402"/>
                    <a:pt x="498458" y="6794402"/>
                  </a:cubicBezTo>
                  <a:cubicBezTo>
                    <a:pt x="462854" y="6794402"/>
                    <a:pt x="434371" y="6765410"/>
                    <a:pt x="434371" y="6730315"/>
                  </a:cubicBezTo>
                  <a:cubicBezTo>
                    <a:pt x="434371" y="6694711"/>
                    <a:pt x="463363" y="6666228"/>
                    <a:pt x="498458" y="6666228"/>
                  </a:cubicBezTo>
                  <a:cubicBezTo>
                    <a:pt x="516006" y="6666228"/>
                    <a:pt x="532028" y="6673476"/>
                    <a:pt x="543663" y="6685111"/>
                  </a:cubicBezTo>
                  <a:lnTo>
                    <a:pt x="553622" y="6708953"/>
                  </a:lnTo>
                  <a:lnTo>
                    <a:pt x="1039640" y="6708953"/>
                  </a:lnTo>
                  <a:lnTo>
                    <a:pt x="1416533" y="6332568"/>
                  </a:lnTo>
                  <a:lnTo>
                    <a:pt x="2105727" y="6332568"/>
                  </a:lnTo>
                  <a:lnTo>
                    <a:pt x="2424638" y="6651478"/>
                  </a:lnTo>
                  <a:lnTo>
                    <a:pt x="3813829" y="6651478"/>
                  </a:lnTo>
                  <a:lnTo>
                    <a:pt x="3891526" y="6651478"/>
                  </a:lnTo>
                  <a:lnTo>
                    <a:pt x="5280717" y="6651478"/>
                  </a:lnTo>
                  <a:lnTo>
                    <a:pt x="5599628" y="6332568"/>
                  </a:lnTo>
                  <a:lnTo>
                    <a:pt x="6288822" y="6332568"/>
                  </a:lnTo>
                  <a:lnTo>
                    <a:pt x="6665715" y="6708953"/>
                  </a:lnTo>
                  <a:lnTo>
                    <a:pt x="7151733" y="6708953"/>
                  </a:lnTo>
                  <a:lnTo>
                    <a:pt x="7161692" y="6685111"/>
                  </a:lnTo>
                  <a:cubicBezTo>
                    <a:pt x="7173327" y="6673476"/>
                    <a:pt x="7189349" y="6666228"/>
                    <a:pt x="7206897" y="6666228"/>
                  </a:cubicBezTo>
                  <a:cubicBezTo>
                    <a:pt x="7241992" y="6666228"/>
                    <a:pt x="7270984" y="6694711"/>
                    <a:pt x="7270984" y="6730315"/>
                  </a:cubicBezTo>
                  <a:cubicBezTo>
                    <a:pt x="7270984" y="6765410"/>
                    <a:pt x="7242501" y="6794402"/>
                    <a:pt x="7206897" y="6794402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B1CEBA1-C6A6-18C2-3506-12A9116D9630}"/>
              </a:ext>
            </a:extLst>
          </p:cNvPr>
          <p:cNvSpPr/>
          <p:nvPr/>
        </p:nvSpPr>
        <p:spPr>
          <a:xfrm rot="20774788" flipH="1">
            <a:off x="2646588" y="4356819"/>
            <a:ext cx="3601850" cy="1939822"/>
          </a:xfrm>
          <a:custGeom>
            <a:avLst/>
            <a:gdLst>
              <a:gd name="connsiteX0" fmla="*/ 0 w 3601850"/>
              <a:gd name="connsiteY0" fmla="*/ 0 h 1939822"/>
              <a:gd name="connsiteX1" fmla="*/ 68373 w 3601850"/>
              <a:gd name="connsiteY1" fmla="*/ 279341 h 1939822"/>
              <a:gd name="connsiteX2" fmla="*/ 3601850 w 3601850"/>
              <a:gd name="connsiteY2" fmla="*/ 1939822 h 193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1850" h="1939822">
                <a:moveTo>
                  <a:pt x="0" y="0"/>
                </a:moveTo>
                <a:lnTo>
                  <a:pt x="68373" y="279341"/>
                </a:lnTo>
                <a:lnTo>
                  <a:pt x="3601850" y="1939822"/>
                </a:lnTo>
                <a:close/>
              </a:path>
            </a:pathLst>
          </a:custGeom>
          <a:solidFill>
            <a:srgbClr val="B628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5A00D98-8716-6665-59F3-FBC98A6AB243}"/>
              </a:ext>
            </a:extLst>
          </p:cNvPr>
          <p:cNvSpPr/>
          <p:nvPr/>
        </p:nvSpPr>
        <p:spPr>
          <a:xfrm rot="20774788" flipH="1">
            <a:off x="10133553" y="5413038"/>
            <a:ext cx="1582292" cy="852164"/>
          </a:xfrm>
          <a:custGeom>
            <a:avLst/>
            <a:gdLst>
              <a:gd name="connsiteX0" fmla="*/ 0 w 3601850"/>
              <a:gd name="connsiteY0" fmla="*/ 0 h 1939822"/>
              <a:gd name="connsiteX1" fmla="*/ 68373 w 3601850"/>
              <a:gd name="connsiteY1" fmla="*/ 279341 h 1939822"/>
              <a:gd name="connsiteX2" fmla="*/ 3601850 w 3601850"/>
              <a:gd name="connsiteY2" fmla="*/ 1939822 h 193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1850" h="1939822">
                <a:moveTo>
                  <a:pt x="0" y="0"/>
                </a:moveTo>
                <a:lnTo>
                  <a:pt x="68373" y="279341"/>
                </a:lnTo>
                <a:lnTo>
                  <a:pt x="3601850" y="193982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33B8D21-411E-5A1B-6FB6-A8366FFAADDE}"/>
              </a:ext>
            </a:extLst>
          </p:cNvPr>
          <p:cNvGrpSpPr/>
          <p:nvPr/>
        </p:nvGrpSpPr>
        <p:grpSpPr>
          <a:xfrm>
            <a:off x="4942319" y="411076"/>
            <a:ext cx="2320143" cy="1217591"/>
            <a:chOff x="2777808" y="471607"/>
            <a:chExt cx="2320143" cy="1217591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0D5F252-44D7-8609-7CAA-898DE74F3C14}"/>
                </a:ext>
              </a:extLst>
            </p:cNvPr>
            <p:cNvSpPr/>
            <p:nvPr/>
          </p:nvSpPr>
          <p:spPr>
            <a:xfrm rot="20774788" flipH="1">
              <a:off x="3515659" y="471607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6DBFB84-D8F4-5830-205D-A1232FA5B20F}"/>
                </a:ext>
              </a:extLst>
            </p:cNvPr>
            <p:cNvSpPr/>
            <p:nvPr/>
          </p:nvSpPr>
          <p:spPr>
            <a:xfrm rot="20774788" flipH="1">
              <a:off x="2777808" y="837034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6CBC7BF-BE3C-A29D-7B08-F7E2C10317C6}"/>
              </a:ext>
            </a:extLst>
          </p:cNvPr>
          <p:cNvGrpSpPr/>
          <p:nvPr/>
        </p:nvGrpSpPr>
        <p:grpSpPr>
          <a:xfrm>
            <a:off x="550046" y="1966703"/>
            <a:ext cx="6178013" cy="3993875"/>
            <a:chOff x="473784" y="2849021"/>
            <a:chExt cx="3532147" cy="2283412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4AFACF4-B039-9762-5CFB-162957AF9F70}"/>
                </a:ext>
              </a:extLst>
            </p:cNvPr>
            <p:cNvGrpSpPr/>
            <p:nvPr/>
          </p:nvGrpSpPr>
          <p:grpSpPr>
            <a:xfrm>
              <a:off x="473784" y="2849021"/>
              <a:ext cx="3525819" cy="493032"/>
              <a:chOff x="188821" y="4543004"/>
              <a:chExt cx="3525819" cy="493032"/>
            </a:xfrm>
          </p:grpSpPr>
          <p:grpSp>
            <p:nvGrpSpPr>
              <p:cNvPr id="34" name="Graphic 7">
                <a:extLst>
                  <a:ext uri="{FF2B5EF4-FFF2-40B4-BE49-F238E27FC236}">
                    <a16:creationId xmlns:a16="http://schemas.microsoft.com/office/drawing/2014/main" id="{863196F1-5674-F776-A7BE-DA30310F9CC5}"/>
                  </a:ext>
                </a:extLst>
              </p:cNvPr>
              <p:cNvGrpSpPr/>
              <p:nvPr/>
            </p:nvGrpSpPr>
            <p:grpSpPr>
              <a:xfrm>
                <a:off x="188821" y="4543004"/>
                <a:ext cx="493032" cy="493032"/>
                <a:chOff x="7768009" y="4485218"/>
                <a:chExt cx="493032" cy="493032"/>
              </a:xfrm>
            </p:grpSpPr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9CDD9A17-715B-8600-067E-468332C1FDCA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543A5859-CE89-6E7B-C23D-90C383AAB869}"/>
                    </a:ext>
                  </a:extLst>
                </p:cNvPr>
                <p:cNvSpPr/>
                <p:nvPr/>
              </p:nvSpPr>
              <p:spPr>
                <a:xfrm>
                  <a:off x="7919728" y="4619339"/>
                  <a:ext cx="173640" cy="224789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2A6B9A4-0FB5-8373-121C-7ABEF36F2207}"/>
                  </a:ext>
                </a:extLst>
              </p:cNvPr>
              <p:cNvSpPr txBox="1"/>
              <p:nvPr/>
            </p:nvSpPr>
            <p:spPr>
              <a:xfrm>
                <a:off x="867889" y="4625404"/>
                <a:ext cx="2846751" cy="263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3C0A105-0B9B-63E7-6952-446F14A89B27}"/>
                </a:ext>
              </a:extLst>
            </p:cNvPr>
            <p:cNvGrpSpPr/>
            <p:nvPr/>
          </p:nvGrpSpPr>
          <p:grpSpPr>
            <a:xfrm>
              <a:off x="473784" y="4639401"/>
              <a:ext cx="3532147" cy="493032"/>
              <a:chOff x="188821" y="4605529"/>
              <a:chExt cx="3532147" cy="493032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69325BD4-0498-62F2-3AD6-B339472C05E1}"/>
                  </a:ext>
                </a:extLst>
              </p:cNvPr>
              <p:cNvGrpSpPr/>
              <p:nvPr/>
            </p:nvGrpSpPr>
            <p:grpSpPr>
              <a:xfrm>
                <a:off x="188821" y="4605529"/>
                <a:ext cx="3532147" cy="493032"/>
                <a:chOff x="188821" y="5063342"/>
                <a:chExt cx="3532147" cy="493032"/>
              </a:xfrm>
            </p:grpSpPr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E2A99109-7264-12AF-15A9-03F61F156301}"/>
                    </a:ext>
                  </a:extLst>
                </p:cNvPr>
                <p:cNvSpPr/>
                <p:nvPr/>
              </p:nvSpPr>
              <p:spPr>
                <a:xfrm>
                  <a:off x="188821" y="5063342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B12AA114-B132-B258-A4DD-E07E15779BE0}"/>
                    </a:ext>
                  </a:extLst>
                </p:cNvPr>
                <p:cNvSpPr txBox="1"/>
                <p:nvPr/>
              </p:nvSpPr>
              <p:spPr>
                <a:xfrm>
                  <a:off x="867889" y="5141323"/>
                  <a:ext cx="2853079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2BD87D61-9A11-BF8C-37FD-54F38B395767}"/>
                  </a:ext>
                </a:extLst>
              </p:cNvPr>
              <p:cNvSpPr/>
              <p:nvPr/>
            </p:nvSpPr>
            <p:spPr>
              <a:xfrm>
                <a:off x="322846" y="4742317"/>
                <a:ext cx="224980" cy="219551"/>
              </a:xfrm>
              <a:custGeom>
                <a:avLst/>
                <a:gdLst>
                  <a:gd name="connsiteX0" fmla="*/ 170973 w 224980"/>
                  <a:gd name="connsiteY0" fmla="*/ 118110 h 219551"/>
                  <a:gd name="connsiteX1" fmla="*/ 224980 w 224980"/>
                  <a:gd name="connsiteY1" fmla="*/ 118110 h 219551"/>
                  <a:gd name="connsiteX2" fmla="*/ 138112 w 224980"/>
                  <a:gd name="connsiteY2" fmla="*/ 219551 h 219551"/>
                  <a:gd name="connsiteX3" fmla="*/ 170973 w 224980"/>
                  <a:gd name="connsiteY3" fmla="*/ 118110 h 219551"/>
                  <a:gd name="connsiteX4" fmla="*/ 70770 w 224980"/>
                  <a:gd name="connsiteY4" fmla="*/ 118110 h 219551"/>
                  <a:gd name="connsiteX5" fmla="*/ 154209 w 224980"/>
                  <a:gd name="connsiteY5" fmla="*/ 118110 h 219551"/>
                  <a:gd name="connsiteX6" fmla="*/ 112490 w 224980"/>
                  <a:gd name="connsiteY6" fmla="*/ 214122 h 219551"/>
                  <a:gd name="connsiteX7" fmla="*/ 70770 w 224980"/>
                  <a:gd name="connsiteY7" fmla="*/ 118110 h 219551"/>
                  <a:gd name="connsiteX8" fmla="*/ 95 w 224980"/>
                  <a:gd name="connsiteY8" fmla="*/ 118110 h 219551"/>
                  <a:gd name="connsiteX9" fmla="*/ 54007 w 224980"/>
                  <a:gd name="connsiteY9" fmla="*/ 118110 h 219551"/>
                  <a:gd name="connsiteX10" fmla="*/ 86963 w 224980"/>
                  <a:gd name="connsiteY10" fmla="*/ 219551 h 219551"/>
                  <a:gd name="connsiteX11" fmla="*/ 95 w 224980"/>
                  <a:gd name="connsiteY11" fmla="*/ 118110 h 219551"/>
                  <a:gd name="connsiteX12" fmla="*/ 112490 w 224980"/>
                  <a:gd name="connsiteY12" fmla="*/ 5334 h 219551"/>
                  <a:gd name="connsiteX13" fmla="*/ 154304 w 224980"/>
                  <a:gd name="connsiteY13" fmla="*/ 101346 h 219551"/>
                  <a:gd name="connsiteX14" fmla="*/ 70770 w 224980"/>
                  <a:gd name="connsiteY14" fmla="*/ 101346 h 219551"/>
                  <a:gd name="connsiteX15" fmla="*/ 112490 w 224980"/>
                  <a:gd name="connsiteY15" fmla="*/ 5334 h 219551"/>
                  <a:gd name="connsiteX16" fmla="*/ 138017 w 224980"/>
                  <a:gd name="connsiteY16" fmla="*/ 0 h 219551"/>
                  <a:gd name="connsiteX17" fmla="*/ 224885 w 224980"/>
                  <a:gd name="connsiteY17" fmla="*/ 101441 h 219551"/>
                  <a:gd name="connsiteX18" fmla="*/ 170974 w 224980"/>
                  <a:gd name="connsiteY18" fmla="*/ 101441 h 219551"/>
                  <a:gd name="connsiteX19" fmla="*/ 138017 w 224980"/>
                  <a:gd name="connsiteY19" fmla="*/ 0 h 219551"/>
                  <a:gd name="connsiteX20" fmla="*/ 86868 w 224980"/>
                  <a:gd name="connsiteY20" fmla="*/ 0 h 219551"/>
                  <a:gd name="connsiteX21" fmla="*/ 54007 w 224980"/>
                  <a:gd name="connsiteY21" fmla="*/ 101441 h 219551"/>
                  <a:gd name="connsiteX22" fmla="*/ 0 w 224980"/>
                  <a:gd name="connsiteY22" fmla="*/ 101441 h 219551"/>
                  <a:gd name="connsiteX23" fmla="*/ 86868 w 224980"/>
                  <a:gd name="connsiteY23" fmla="*/ 0 h 21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980" h="219551">
                    <a:moveTo>
                      <a:pt x="170973" y="118110"/>
                    </a:moveTo>
                    <a:lnTo>
                      <a:pt x="224980" y="118110"/>
                    </a:lnTo>
                    <a:cubicBezTo>
                      <a:pt x="221266" y="167831"/>
                      <a:pt x="185452" y="208598"/>
                      <a:pt x="138112" y="219551"/>
                    </a:cubicBezTo>
                    <a:cubicBezTo>
                      <a:pt x="156877" y="201739"/>
                      <a:pt x="169544" y="164211"/>
                      <a:pt x="170973" y="118110"/>
                    </a:cubicBezTo>
                    <a:close/>
                    <a:moveTo>
                      <a:pt x="70770" y="118110"/>
                    </a:moveTo>
                    <a:lnTo>
                      <a:pt x="154209" y="118110"/>
                    </a:lnTo>
                    <a:cubicBezTo>
                      <a:pt x="152304" y="175069"/>
                      <a:pt x="131349" y="214122"/>
                      <a:pt x="112490" y="214122"/>
                    </a:cubicBezTo>
                    <a:cubicBezTo>
                      <a:pt x="93630" y="214122"/>
                      <a:pt x="72675" y="175069"/>
                      <a:pt x="70770" y="118110"/>
                    </a:cubicBezTo>
                    <a:close/>
                    <a:moveTo>
                      <a:pt x="95" y="118110"/>
                    </a:moveTo>
                    <a:lnTo>
                      <a:pt x="54007" y="118110"/>
                    </a:lnTo>
                    <a:cubicBezTo>
                      <a:pt x="55340" y="164211"/>
                      <a:pt x="68104" y="201739"/>
                      <a:pt x="86963" y="219551"/>
                    </a:cubicBezTo>
                    <a:cubicBezTo>
                      <a:pt x="39624" y="208598"/>
                      <a:pt x="3715" y="167831"/>
                      <a:pt x="95" y="118110"/>
                    </a:cubicBezTo>
                    <a:close/>
                    <a:moveTo>
                      <a:pt x="112490" y="5334"/>
                    </a:moveTo>
                    <a:cubicBezTo>
                      <a:pt x="131349" y="5334"/>
                      <a:pt x="152304" y="44386"/>
                      <a:pt x="154304" y="101346"/>
                    </a:cubicBezTo>
                    <a:lnTo>
                      <a:pt x="70770" y="101346"/>
                    </a:lnTo>
                    <a:cubicBezTo>
                      <a:pt x="72675" y="44386"/>
                      <a:pt x="93630" y="5334"/>
                      <a:pt x="112490" y="5334"/>
                    </a:cubicBezTo>
                    <a:close/>
                    <a:moveTo>
                      <a:pt x="138017" y="0"/>
                    </a:moveTo>
                    <a:cubicBezTo>
                      <a:pt x="185357" y="10954"/>
                      <a:pt x="221266" y="51721"/>
                      <a:pt x="224885" y="101441"/>
                    </a:cubicBezTo>
                    <a:lnTo>
                      <a:pt x="170974" y="101441"/>
                    </a:lnTo>
                    <a:cubicBezTo>
                      <a:pt x="169545" y="55341"/>
                      <a:pt x="156782" y="17812"/>
                      <a:pt x="138017" y="0"/>
                    </a:cubicBezTo>
                    <a:close/>
                    <a:moveTo>
                      <a:pt x="86868" y="0"/>
                    </a:moveTo>
                    <a:cubicBezTo>
                      <a:pt x="68104" y="17812"/>
                      <a:pt x="55436" y="55341"/>
                      <a:pt x="54007" y="101441"/>
                    </a:cubicBezTo>
                    <a:lnTo>
                      <a:pt x="0" y="101441"/>
                    </a:lnTo>
                    <a:cubicBezTo>
                      <a:pt x="3715" y="51721"/>
                      <a:pt x="39529" y="10954"/>
                      <a:pt x="868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74B6250-8055-7329-764F-DB79E04F473E}"/>
                </a:ext>
              </a:extLst>
            </p:cNvPr>
            <p:cNvGrpSpPr/>
            <p:nvPr/>
          </p:nvGrpSpPr>
          <p:grpSpPr>
            <a:xfrm>
              <a:off x="473784" y="4049364"/>
              <a:ext cx="3532146" cy="493032"/>
              <a:chOff x="4584493" y="1754862"/>
              <a:chExt cx="3532146" cy="493032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6B37D581-60BC-413C-BEC1-68EF8944DA26}"/>
                  </a:ext>
                </a:extLst>
              </p:cNvPr>
              <p:cNvGrpSpPr/>
              <p:nvPr/>
            </p:nvGrpSpPr>
            <p:grpSpPr>
              <a:xfrm>
                <a:off x="4584493" y="1754862"/>
                <a:ext cx="3532146" cy="493032"/>
                <a:chOff x="188821" y="3502325"/>
                <a:chExt cx="3532146" cy="493032"/>
              </a:xfrm>
            </p:grpSpPr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02FDAE5B-3FF5-DAFF-B8E2-53F3FCDAA180}"/>
                    </a:ext>
                  </a:extLst>
                </p:cNvPr>
                <p:cNvSpPr/>
                <p:nvPr/>
              </p:nvSpPr>
              <p:spPr>
                <a:xfrm>
                  <a:off x="188821" y="3502325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CD3B233F-F8DB-3503-D293-582672A476B6}"/>
                    </a:ext>
                  </a:extLst>
                </p:cNvPr>
                <p:cNvSpPr txBox="1"/>
                <p:nvPr/>
              </p:nvSpPr>
              <p:spPr>
                <a:xfrm>
                  <a:off x="867889" y="3575023"/>
                  <a:ext cx="2853078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0E0BD2C3-F0DF-0ED9-60DC-9BD1BDACE15B}"/>
                  </a:ext>
                </a:extLst>
              </p:cNvPr>
              <p:cNvSpPr/>
              <p:nvPr/>
            </p:nvSpPr>
            <p:spPr>
              <a:xfrm>
                <a:off x="4754809" y="1888984"/>
                <a:ext cx="152400" cy="224789"/>
              </a:xfrm>
              <a:custGeom>
                <a:avLst/>
                <a:gdLst>
                  <a:gd name="connsiteX0" fmla="*/ 76200 w 152400"/>
                  <a:gd name="connsiteY0" fmla="*/ 192881 h 224789"/>
                  <a:gd name="connsiteX1" fmla="*/ 67913 w 152400"/>
                  <a:gd name="connsiteY1" fmla="*/ 201168 h 224789"/>
                  <a:gd name="connsiteX2" fmla="*/ 76200 w 152400"/>
                  <a:gd name="connsiteY2" fmla="*/ 209454 h 224789"/>
                  <a:gd name="connsiteX3" fmla="*/ 84487 w 152400"/>
                  <a:gd name="connsiteY3" fmla="*/ 201168 h 224789"/>
                  <a:gd name="connsiteX4" fmla="*/ 76200 w 152400"/>
                  <a:gd name="connsiteY4" fmla="*/ 192881 h 224789"/>
                  <a:gd name="connsiteX5" fmla="*/ 0 w 152400"/>
                  <a:gd name="connsiteY5" fmla="*/ 180022 h 224789"/>
                  <a:gd name="connsiteX6" fmla="*/ 152400 w 152400"/>
                  <a:gd name="connsiteY6" fmla="*/ 180022 h 224789"/>
                  <a:gd name="connsiteX7" fmla="*/ 152400 w 152400"/>
                  <a:gd name="connsiteY7" fmla="*/ 197357 h 224789"/>
                  <a:gd name="connsiteX8" fmla="*/ 124873 w 152400"/>
                  <a:gd name="connsiteY8" fmla="*/ 224789 h 224789"/>
                  <a:gd name="connsiteX9" fmla="*/ 27432 w 152400"/>
                  <a:gd name="connsiteY9" fmla="*/ 224789 h 224789"/>
                  <a:gd name="connsiteX10" fmla="*/ 0 w 152400"/>
                  <a:gd name="connsiteY10" fmla="*/ 197357 h 224789"/>
                  <a:gd name="connsiteX11" fmla="*/ 76200 w 152400"/>
                  <a:gd name="connsiteY11" fmla="*/ 17050 h 224789"/>
                  <a:gd name="connsiteX12" fmla="*/ 67913 w 152400"/>
                  <a:gd name="connsiteY12" fmla="*/ 25337 h 224789"/>
                  <a:gd name="connsiteX13" fmla="*/ 76200 w 152400"/>
                  <a:gd name="connsiteY13" fmla="*/ 33623 h 224789"/>
                  <a:gd name="connsiteX14" fmla="*/ 84487 w 152400"/>
                  <a:gd name="connsiteY14" fmla="*/ 25337 h 224789"/>
                  <a:gd name="connsiteX15" fmla="*/ 76200 w 152400"/>
                  <a:gd name="connsiteY15" fmla="*/ 17050 h 224789"/>
                  <a:gd name="connsiteX16" fmla="*/ 27432 w 152400"/>
                  <a:gd name="connsiteY16" fmla="*/ 0 h 224789"/>
                  <a:gd name="connsiteX17" fmla="*/ 124873 w 152400"/>
                  <a:gd name="connsiteY17" fmla="*/ 0 h 224789"/>
                  <a:gd name="connsiteX18" fmla="*/ 152400 w 152400"/>
                  <a:gd name="connsiteY18" fmla="*/ 27432 h 224789"/>
                  <a:gd name="connsiteX19" fmla="*/ 152400 w 152400"/>
                  <a:gd name="connsiteY19" fmla="*/ 163544 h 224789"/>
                  <a:gd name="connsiteX20" fmla="*/ 0 w 152400"/>
                  <a:gd name="connsiteY20" fmla="*/ 163544 h 224789"/>
                  <a:gd name="connsiteX21" fmla="*/ 0 w 152400"/>
                  <a:gd name="connsiteY21" fmla="*/ 27432 h 224789"/>
                  <a:gd name="connsiteX22" fmla="*/ 27432 w 152400"/>
                  <a:gd name="connsiteY22" fmla="*/ 0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400" h="224789">
                    <a:moveTo>
                      <a:pt x="76200" y="192881"/>
                    </a:moveTo>
                    <a:cubicBezTo>
                      <a:pt x="71628" y="192881"/>
                      <a:pt x="67913" y="196595"/>
                      <a:pt x="67913" y="201168"/>
                    </a:cubicBezTo>
                    <a:cubicBezTo>
                      <a:pt x="67913" y="205739"/>
                      <a:pt x="71628" y="209454"/>
                      <a:pt x="76200" y="209454"/>
                    </a:cubicBezTo>
                    <a:cubicBezTo>
                      <a:pt x="80772" y="209454"/>
                      <a:pt x="84487" y="205739"/>
                      <a:pt x="84487" y="201168"/>
                    </a:cubicBezTo>
                    <a:cubicBezTo>
                      <a:pt x="84487" y="196595"/>
                      <a:pt x="80772" y="192881"/>
                      <a:pt x="76200" y="192881"/>
                    </a:cubicBezTo>
                    <a:close/>
                    <a:moveTo>
                      <a:pt x="0" y="180022"/>
                    </a:moveTo>
                    <a:lnTo>
                      <a:pt x="152400" y="180022"/>
                    </a:lnTo>
                    <a:lnTo>
                      <a:pt x="152400" y="197357"/>
                    </a:lnTo>
                    <a:cubicBezTo>
                      <a:pt x="152400" y="212502"/>
                      <a:pt x="140018" y="224789"/>
                      <a:pt x="124873" y="224789"/>
                    </a:cubicBezTo>
                    <a:lnTo>
                      <a:pt x="27432" y="224789"/>
                    </a:lnTo>
                    <a:cubicBezTo>
                      <a:pt x="12288" y="224789"/>
                      <a:pt x="0" y="212502"/>
                      <a:pt x="0" y="197357"/>
                    </a:cubicBezTo>
                    <a:close/>
                    <a:moveTo>
                      <a:pt x="76200" y="17050"/>
                    </a:moveTo>
                    <a:cubicBezTo>
                      <a:pt x="71628" y="17050"/>
                      <a:pt x="67913" y="20765"/>
                      <a:pt x="67913" y="25337"/>
                    </a:cubicBezTo>
                    <a:cubicBezTo>
                      <a:pt x="67913" y="29908"/>
                      <a:pt x="71628" y="33623"/>
                      <a:pt x="76200" y="33623"/>
                    </a:cubicBezTo>
                    <a:cubicBezTo>
                      <a:pt x="80772" y="33623"/>
                      <a:pt x="84487" y="29908"/>
                      <a:pt x="84487" y="25337"/>
                    </a:cubicBezTo>
                    <a:cubicBezTo>
                      <a:pt x="84487" y="20765"/>
                      <a:pt x="80772" y="17050"/>
                      <a:pt x="76200" y="17050"/>
                    </a:cubicBezTo>
                    <a:close/>
                    <a:moveTo>
                      <a:pt x="27432" y="0"/>
                    </a:moveTo>
                    <a:lnTo>
                      <a:pt x="124873" y="0"/>
                    </a:lnTo>
                    <a:cubicBezTo>
                      <a:pt x="140113" y="0"/>
                      <a:pt x="152400" y="12287"/>
                      <a:pt x="152400" y="27432"/>
                    </a:cubicBezTo>
                    <a:lnTo>
                      <a:pt x="152400" y="163544"/>
                    </a:lnTo>
                    <a:lnTo>
                      <a:pt x="0" y="163544"/>
                    </a:lnTo>
                    <a:lnTo>
                      <a:pt x="0" y="27432"/>
                    </a:lnTo>
                    <a:cubicBezTo>
                      <a:pt x="0" y="12287"/>
                      <a:pt x="12288" y="0"/>
                      <a:pt x="2743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93EB543-FB56-5971-3258-F4CCB2C8706D}"/>
                </a:ext>
              </a:extLst>
            </p:cNvPr>
            <p:cNvGrpSpPr/>
            <p:nvPr/>
          </p:nvGrpSpPr>
          <p:grpSpPr>
            <a:xfrm>
              <a:off x="473784" y="3439057"/>
              <a:ext cx="3532146" cy="493032"/>
              <a:chOff x="8497465" y="2199732"/>
              <a:chExt cx="3532146" cy="493032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A5FF9F42-3998-3AB9-53DC-6F3AE390C65F}"/>
                  </a:ext>
                </a:extLst>
              </p:cNvPr>
              <p:cNvGrpSpPr/>
              <p:nvPr/>
            </p:nvGrpSpPr>
            <p:grpSpPr>
              <a:xfrm>
                <a:off x="8497465" y="2199732"/>
                <a:ext cx="3532146" cy="493032"/>
                <a:chOff x="188821" y="4022664"/>
                <a:chExt cx="3532146" cy="493032"/>
              </a:xfrm>
            </p:grpSpPr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9C05A283-C026-FA0C-9C61-F063FE966056}"/>
                    </a:ext>
                  </a:extLst>
                </p:cNvPr>
                <p:cNvSpPr/>
                <p:nvPr/>
              </p:nvSpPr>
              <p:spPr>
                <a:xfrm>
                  <a:off x="188821" y="4022664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D63B4170-8BCD-87DE-0AE9-DE396AA84D56}"/>
                    </a:ext>
                  </a:extLst>
                </p:cNvPr>
                <p:cNvSpPr txBox="1"/>
                <p:nvPr/>
              </p:nvSpPr>
              <p:spPr>
                <a:xfrm>
                  <a:off x="867889" y="4110348"/>
                  <a:ext cx="2853078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E317A053-5DFE-9D14-9B98-70487E902E34}"/>
                  </a:ext>
                </a:extLst>
              </p:cNvPr>
              <p:cNvSpPr/>
              <p:nvPr/>
            </p:nvSpPr>
            <p:spPr>
              <a:xfrm>
                <a:off x="8631491" y="2359856"/>
                <a:ext cx="224885" cy="172974"/>
              </a:xfrm>
              <a:custGeom>
                <a:avLst/>
                <a:gdLst>
                  <a:gd name="connsiteX0" fmla="*/ 220789 w 224885"/>
                  <a:gd name="connsiteY0" fmla="*/ 12287 h 172974"/>
                  <a:gd name="connsiteX1" fmla="*/ 224885 w 224885"/>
                  <a:gd name="connsiteY1" fmla="*/ 26384 h 172974"/>
                  <a:gd name="connsiteX2" fmla="*/ 224885 w 224885"/>
                  <a:gd name="connsiteY2" fmla="*/ 146399 h 172974"/>
                  <a:gd name="connsiteX3" fmla="*/ 198311 w 224885"/>
                  <a:gd name="connsiteY3" fmla="*/ 172974 h 172974"/>
                  <a:gd name="connsiteX4" fmla="*/ 26575 w 224885"/>
                  <a:gd name="connsiteY4" fmla="*/ 172974 h 172974"/>
                  <a:gd name="connsiteX5" fmla="*/ 0 w 224885"/>
                  <a:gd name="connsiteY5" fmla="*/ 146399 h 172974"/>
                  <a:gd name="connsiteX6" fmla="*/ 0 w 224885"/>
                  <a:gd name="connsiteY6" fmla="*/ 26384 h 172974"/>
                  <a:gd name="connsiteX7" fmla="*/ 3810 w 224885"/>
                  <a:gd name="connsiteY7" fmla="*/ 12668 h 172974"/>
                  <a:gd name="connsiteX8" fmla="*/ 4191 w 224885"/>
                  <a:gd name="connsiteY8" fmla="*/ 13240 h 172974"/>
                  <a:gd name="connsiteX9" fmla="*/ 82296 w 224885"/>
                  <a:gd name="connsiteY9" fmla="*/ 101917 h 172974"/>
                  <a:gd name="connsiteX10" fmla="*/ 112395 w 224885"/>
                  <a:gd name="connsiteY10" fmla="*/ 115443 h 172974"/>
                  <a:gd name="connsiteX11" fmla="*/ 142494 w 224885"/>
                  <a:gd name="connsiteY11" fmla="*/ 101917 h 172974"/>
                  <a:gd name="connsiteX12" fmla="*/ 219266 w 224885"/>
                  <a:gd name="connsiteY12" fmla="*/ 14859 h 172974"/>
                  <a:gd name="connsiteX13" fmla="*/ 220789 w 224885"/>
                  <a:gd name="connsiteY13" fmla="*/ 12287 h 172974"/>
                  <a:gd name="connsiteX14" fmla="*/ 26575 w 224885"/>
                  <a:gd name="connsiteY14" fmla="*/ 0 h 172974"/>
                  <a:gd name="connsiteX15" fmla="*/ 198310 w 224885"/>
                  <a:gd name="connsiteY15" fmla="*/ 0 h 172974"/>
                  <a:gd name="connsiteX16" fmla="*/ 208883 w 224885"/>
                  <a:gd name="connsiteY16" fmla="*/ 2191 h 172974"/>
                  <a:gd name="connsiteX17" fmla="*/ 206692 w 224885"/>
                  <a:gd name="connsiteY17" fmla="*/ 3905 h 172974"/>
                  <a:gd name="connsiteX18" fmla="*/ 129921 w 224885"/>
                  <a:gd name="connsiteY18" fmla="*/ 90964 h 172974"/>
                  <a:gd name="connsiteX19" fmla="*/ 112395 w 224885"/>
                  <a:gd name="connsiteY19" fmla="*/ 98870 h 172974"/>
                  <a:gd name="connsiteX20" fmla="*/ 94869 w 224885"/>
                  <a:gd name="connsiteY20" fmla="*/ 90964 h 172974"/>
                  <a:gd name="connsiteX21" fmla="*/ 16764 w 224885"/>
                  <a:gd name="connsiteY21" fmla="*/ 2286 h 172974"/>
                  <a:gd name="connsiteX22" fmla="*/ 16383 w 224885"/>
                  <a:gd name="connsiteY22" fmla="*/ 2000 h 172974"/>
                  <a:gd name="connsiteX23" fmla="*/ 26575 w 224885"/>
                  <a:gd name="connsiteY23" fmla="*/ 0 h 17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885" h="172974">
                    <a:moveTo>
                      <a:pt x="220789" y="12287"/>
                    </a:moveTo>
                    <a:cubicBezTo>
                      <a:pt x="223361" y="16383"/>
                      <a:pt x="224885" y="21241"/>
                      <a:pt x="224885" y="26384"/>
                    </a:cubicBezTo>
                    <a:lnTo>
                      <a:pt x="224885" y="146399"/>
                    </a:lnTo>
                    <a:cubicBezTo>
                      <a:pt x="224885" y="161068"/>
                      <a:pt x="212979" y="172974"/>
                      <a:pt x="198311" y="172974"/>
                    </a:cubicBezTo>
                    <a:lnTo>
                      <a:pt x="26575" y="172974"/>
                    </a:lnTo>
                    <a:cubicBezTo>
                      <a:pt x="11906" y="172974"/>
                      <a:pt x="0" y="161068"/>
                      <a:pt x="0" y="146399"/>
                    </a:cubicBezTo>
                    <a:lnTo>
                      <a:pt x="0" y="26384"/>
                    </a:lnTo>
                    <a:cubicBezTo>
                      <a:pt x="0" y="21336"/>
                      <a:pt x="1429" y="16669"/>
                      <a:pt x="3810" y="12668"/>
                    </a:cubicBezTo>
                    <a:cubicBezTo>
                      <a:pt x="3906" y="12859"/>
                      <a:pt x="4001" y="13049"/>
                      <a:pt x="4191" y="13240"/>
                    </a:cubicBezTo>
                    <a:lnTo>
                      <a:pt x="82296" y="101917"/>
                    </a:lnTo>
                    <a:cubicBezTo>
                      <a:pt x="89916" y="110490"/>
                      <a:pt x="100870" y="115443"/>
                      <a:pt x="112395" y="115443"/>
                    </a:cubicBezTo>
                    <a:cubicBezTo>
                      <a:pt x="123920" y="115443"/>
                      <a:pt x="134874" y="110585"/>
                      <a:pt x="142494" y="101917"/>
                    </a:cubicBezTo>
                    <a:lnTo>
                      <a:pt x="219266" y="14859"/>
                    </a:lnTo>
                    <a:cubicBezTo>
                      <a:pt x="219933" y="14097"/>
                      <a:pt x="220409" y="13145"/>
                      <a:pt x="220789" y="12287"/>
                    </a:cubicBezTo>
                    <a:close/>
                    <a:moveTo>
                      <a:pt x="26575" y="0"/>
                    </a:moveTo>
                    <a:lnTo>
                      <a:pt x="198310" y="0"/>
                    </a:lnTo>
                    <a:cubicBezTo>
                      <a:pt x="202025" y="0"/>
                      <a:pt x="205645" y="762"/>
                      <a:pt x="208883" y="2191"/>
                    </a:cubicBezTo>
                    <a:cubicBezTo>
                      <a:pt x="208121" y="2667"/>
                      <a:pt x="207359" y="3143"/>
                      <a:pt x="206692" y="3905"/>
                    </a:cubicBezTo>
                    <a:lnTo>
                      <a:pt x="129921" y="90964"/>
                    </a:lnTo>
                    <a:cubicBezTo>
                      <a:pt x="125539" y="96012"/>
                      <a:pt x="119158" y="98870"/>
                      <a:pt x="112395" y="98870"/>
                    </a:cubicBezTo>
                    <a:cubicBezTo>
                      <a:pt x="105728" y="98870"/>
                      <a:pt x="99345" y="96012"/>
                      <a:pt x="94869" y="90964"/>
                    </a:cubicBezTo>
                    <a:lnTo>
                      <a:pt x="16764" y="2286"/>
                    </a:lnTo>
                    <a:cubicBezTo>
                      <a:pt x="16668" y="2096"/>
                      <a:pt x="16573" y="2000"/>
                      <a:pt x="16383" y="2000"/>
                    </a:cubicBezTo>
                    <a:cubicBezTo>
                      <a:pt x="19526" y="762"/>
                      <a:pt x="22955" y="0"/>
                      <a:pt x="2657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853FBBA8-7980-7E55-C9A7-D64FDC6BD3F7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accent2"/>
                </a:solidFill>
              </a:rPr>
              <a:t>ARTIFICIAL INTELLIGENCE</a:t>
            </a:r>
            <a:endParaRPr lang="en-CA" sz="11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52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11F39"/>
      </a:accent1>
      <a:accent2>
        <a:srgbClr val="B62844"/>
      </a:accent2>
      <a:accent3>
        <a:srgbClr val="F2DBAC"/>
      </a:accent3>
      <a:accent4>
        <a:srgbClr val="FF9900"/>
      </a:accent4>
      <a:accent5>
        <a:srgbClr val="100F1B"/>
      </a:accent5>
      <a:accent6>
        <a:srgbClr val="902035"/>
      </a:accent6>
      <a:hlink>
        <a:srgbClr val="00B050"/>
      </a:hlink>
      <a:folHlink>
        <a:srgbClr val="92D050"/>
      </a:folHlink>
    </a:clrScheme>
    <a:fontScheme name="Custom 14">
      <a:majorFont>
        <a:latin typeface="Biome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TM16401371[[fn=Atlas]]</Template>
  <TotalTime>0</TotalTime>
  <Words>2144</Words>
  <Application>Microsoft Office PowerPoint</Application>
  <PresentationFormat>Widescreen</PresentationFormat>
  <Paragraphs>264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Agency FB</vt:lpstr>
      <vt:lpstr>Arial</vt:lpstr>
      <vt:lpstr>Arial Nova</vt:lpstr>
      <vt:lpstr>Britannic Bold</vt:lpstr>
      <vt:lpstr>Calibri</vt:lpstr>
      <vt:lpstr>Cascadia Mono</vt:lpstr>
      <vt:lpstr>Century Gothic</vt:lpstr>
      <vt:lpstr>Poppins Light</vt:lpstr>
      <vt:lpstr>Office Theme</vt:lpstr>
      <vt:lpstr>The Future Of Artificial Intelligence</vt:lpstr>
      <vt:lpstr>Table of contents</vt:lpstr>
      <vt:lpstr>01</vt:lpstr>
      <vt:lpstr>Introduction to AI and Its Evolution</vt:lpstr>
      <vt:lpstr>AI vs. Human Intelligence: Complement or Competition?</vt:lpstr>
      <vt:lpstr>The Role of AI in Automation and Robotics</vt:lpstr>
      <vt:lpstr>AI in Healthcare: Revolutionizing Medicine</vt:lpstr>
      <vt:lpstr>AI in Finance and Business Decision-Making</vt:lpstr>
      <vt:lpstr>Quotes for AI </vt:lpstr>
      <vt:lpstr>The Rise of Generative AI (ChatGPT, Midjourney, DALL·E)</vt:lpstr>
      <vt:lpstr>AI in Smart Cities and Urban Development</vt:lpstr>
      <vt:lpstr>The Ethics of AI: Bias, Privacy, and Accountability</vt:lpstr>
      <vt:lpstr>The Future of Work: AI and Job Market Transformation</vt:lpstr>
      <vt:lpstr>AI in Space Exploration and Scientific Discovery</vt:lpstr>
      <vt:lpstr>The Road to Artificial General Intelligence (AGI)</vt:lpstr>
      <vt:lpstr>AI Regulations and Global Policies</vt:lpstr>
      <vt:lpstr>Challenges and Risks of AI Development</vt:lpstr>
      <vt:lpstr>Conclusion: What’s Next for AI?</vt:lpstr>
      <vt:lpstr>PowerPoint Presentation</vt:lpstr>
      <vt:lpstr>Thanks for your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2025-02-10T17:51:40Z</dcterms:created>
  <dcterms:modified xsi:type="dcterms:W3CDTF">2025-02-10T17:51:54Z</dcterms:modified>
</cp:coreProperties>
</file>